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2" r:id="rId4"/>
  </p:sldMasterIdLst>
  <p:notesMasterIdLst>
    <p:notesMasterId r:id="rId41"/>
  </p:notesMasterIdLst>
  <p:sldIdLst>
    <p:sldId id="256" r:id="rId5"/>
    <p:sldId id="259" r:id="rId6"/>
    <p:sldId id="257" r:id="rId7"/>
    <p:sldId id="260" r:id="rId8"/>
    <p:sldId id="258" r:id="rId9"/>
    <p:sldId id="310" r:id="rId10"/>
    <p:sldId id="300" r:id="rId11"/>
    <p:sldId id="301" r:id="rId12"/>
    <p:sldId id="311" r:id="rId13"/>
    <p:sldId id="302" r:id="rId14"/>
    <p:sldId id="303" r:id="rId15"/>
    <p:sldId id="266" r:id="rId16"/>
    <p:sldId id="304" r:id="rId17"/>
    <p:sldId id="305" r:id="rId18"/>
    <p:sldId id="306" r:id="rId19"/>
    <p:sldId id="307" r:id="rId20"/>
    <p:sldId id="308" r:id="rId21"/>
    <p:sldId id="309" r:id="rId22"/>
    <p:sldId id="265" r:id="rId23"/>
    <p:sldId id="289" r:id="rId24"/>
    <p:sldId id="290" r:id="rId25"/>
    <p:sldId id="312" r:id="rId26"/>
    <p:sldId id="313" r:id="rId27"/>
    <p:sldId id="314" r:id="rId28"/>
    <p:sldId id="315" r:id="rId29"/>
    <p:sldId id="316" r:id="rId30"/>
    <p:sldId id="293" r:id="rId31"/>
    <p:sldId id="317" r:id="rId32"/>
    <p:sldId id="294" r:id="rId33"/>
    <p:sldId id="318" r:id="rId34"/>
    <p:sldId id="320" r:id="rId35"/>
    <p:sldId id="321" r:id="rId36"/>
    <p:sldId id="319" r:id="rId37"/>
    <p:sldId id="261" r:id="rId38"/>
    <p:sldId id="322" r:id="rId39"/>
    <p:sldId id="262" r:id="rId40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ditya Mukhopadhyay" initials="AM" lastIdx="1" clrIdx="0">
    <p:extLst>
      <p:ext uri="{19B8F6BF-5375-455C-9EA6-DF929625EA0E}">
        <p15:presenceInfo xmlns:p15="http://schemas.microsoft.com/office/powerpoint/2012/main" userId="S::amukhopadhyay1.312@yeadinginfants.school::6f0fc80a-1c1b-46a7-95b2-c445b3efc704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72A1FE6F-EEFC-43CE-921E-AE2F12CCC763}">
  <a:tblStyle styleId="{72A1FE6F-EEFC-43CE-921E-AE2F12CCC763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38" d="100"/>
          <a:sy n="138" d="100"/>
        </p:scale>
        <p:origin x="138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commentAuthors" Target="commentAuthors.xml"/><Relationship Id="rId47" Type="http://schemas.microsoft.com/office/2016/11/relationships/changesInfo" Target="changesInfos/changesInfo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presProps" Target="pres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ditya Mukhopadhyay" userId="6f0fc80a-1c1b-46a7-95b2-c445b3efc704" providerId="ADAL" clId="{E2D45B8A-1F77-44EB-858B-A22FCE988230}"/>
    <pc:docChg chg="custSel addSld delSld modSld sldOrd">
      <pc:chgData name="Aditya Mukhopadhyay" userId="6f0fc80a-1c1b-46a7-95b2-c445b3efc704" providerId="ADAL" clId="{E2D45B8A-1F77-44EB-858B-A22FCE988230}" dt="2026-09-09T06:47:54.200" v="505" actId="20577"/>
      <pc:docMkLst>
        <pc:docMk/>
      </pc:docMkLst>
      <pc:sldChg chg="addSp delSp modSp mod addCm delCm">
        <pc:chgData name="Aditya Mukhopadhyay" userId="6f0fc80a-1c1b-46a7-95b2-c445b3efc704" providerId="ADAL" clId="{E2D45B8A-1F77-44EB-858B-A22FCE988230}" dt="2026-09-09T06:47:54.200" v="505" actId="20577"/>
        <pc:sldMkLst>
          <pc:docMk/>
          <pc:sldMk cId="0" sldId="258"/>
        </pc:sldMkLst>
        <pc:spChg chg="del">
          <ac:chgData name="Aditya Mukhopadhyay" userId="6f0fc80a-1c1b-46a7-95b2-c445b3efc704" providerId="ADAL" clId="{E2D45B8A-1F77-44EB-858B-A22FCE988230}" dt="2026-09-09T06:46:44.793" v="315" actId="21"/>
          <ac:spMkLst>
            <pc:docMk/>
            <pc:sldMk cId="0" sldId="258"/>
            <ac:spMk id="5" creationId="{00000000-0000-0000-0000-000000000000}"/>
          </ac:spMkLst>
        </pc:spChg>
        <pc:spChg chg="del">
          <ac:chgData name="Aditya Mukhopadhyay" userId="6f0fc80a-1c1b-46a7-95b2-c445b3efc704" providerId="ADAL" clId="{E2D45B8A-1F77-44EB-858B-A22FCE988230}" dt="2026-09-09T06:46:43.064" v="314" actId="21"/>
          <ac:spMkLst>
            <pc:docMk/>
            <pc:sldMk cId="0" sldId="258"/>
            <ac:spMk id="6" creationId="{00000000-0000-0000-0000-000000000000}"/>
          </ac:spMkLst>
        </pc:spChg>
        <pc:spChg chg="add del mod">
          <ac:chgData name="Aditya Mukhopadhyay" userId="6f0fc80a-1c1b-46a7-95b2-c445b3efc704" providerId="ADAL" clId="{E2D45B8A-1F77-44EB-858B-A22FCE988230}" dt="2026-09-09T06:46:36.693" v="312" actId="21"/>
          <ac:spMkLst>
            <pc:docMk/>
            <pc:sldMk cId="0" sldId="258"/>
            <ac:spMk id="8" creationId="{0D78DFD9-8005-4701-BD0B-2160FB9B05F9}"/>
          </ac:spMkLst>
        </pc:spChg>
        <pc:spChg chg="add mod">
          <ac:chgData name="Aditya Mukhopadhyay" userId="6f0fc80a-1c1b-46a7-95b2-c445b3efc704" providerId="ADAL" clId="{E2D45B8A-1F77-44EB-858B-A22FCE988230}" dt="2026-09-09T06:47:54.200" v="505" actId="20577"/>
          <ac:spMkLst>
            <pc:docMk/>
            <pc:sldMk cId="0" sldId="258"/>
            <ac:spMk id="13" creationId="{E7B9A11B-CE5C-4E21-B0F5-7FCAFDDE1715}"/>
          </ac:spMkLst>
        </pc:spChg>
        <pc:spChg chg="del">
          <ac:chgData name="Aditya Mukhopadhyay" userId="6f0fc80a-1c1b-46a7-95b2-c445b3efc704" providerId="ADAL" clId="{E2D45B8A-1F77-44EB-858B-A22FCE988230}" dt="2026-09-09T06:46:57.624" v="318" actId="21"/>
          <ac:spMkLst>
            <pc:docMk/>
            <pc:sldMk cId="0" sldId="258"/>
            <ac:spMk id="233" creationId="{00000000-0000-0000-0000-000000000000}"/>
          </ac:spMkLst>
        </pc:spChg>
        <pc:spChg chg="del">
          <ac:chgData name="Aditya Mukhopadhyay" userId="6f0fc80a-1c1b-46a7-95b2-c445b3efc704" providerId="ADAL" clId="{E2D45B8A-1F77-44EB-858B-A22FCE988230}" dt="2026-09-09T06:47:00.075" v="319" actId="21"/>
          <ac:spMkLst>
            <pc:docMk/>
            <pc:sldMk cId="0" sldId="258"/>
            <ac:spMk id="234" creationId="{00000000-0000-0000-0000-000000000000}"/>
          </ac:spMkLst>
        </pc:spChg>
        <pc:spChg chg="del mod">
          <ac:chgData name="Aditya Mukhopadhyay" userId="6f0fc80a-1c1b-46a7-95b2-c445b3efc704" providerId="ADAL" clId="{E2D45B8A-1F77-44EB-858B-A22FCE988230}" dt="2026-09-09T06:46:27.583" v="310" actId="21"/>
          <ac:spMkLst>
            <pc:docMk/>
            <pc:sldMk cId="0" sldId="258"/>
            <ac:spMk id="259" creationId="{00000000-0000-0000-0000-000000000000}"/>
          </ac:spMkLst>
        </pc:spChg>
        <pc:spChg chg="del">
          <ac:chgData name="Aditya Mukhopadhyay" userId="6f0fc80a-1c1b-46a7-95b2-c445b3efc704" providerId="ADAL" clId="{E2D45B8A-1F77-44EB-858B-A22FCE988230}" dt="2026-09-09T06:47:05.035" v="321" actId="21"/>
          <ac:spMkLst>
            <pc:docMk/>
            <pc:sldMk cId="0" sldId="258"/>
            <ac:spMk id="286" creationId="{00000000-0000-0000-0000-000000000000}"/>
          </ac:spMkLst>
        </pc:spChg>
        <pc:picChg chg="mod">
          <ac:chgData name="Aditya Mukhopadhyay" userId="6f0fc80a-1c1b-46a7-95b2-c445b3efc704" providerId="ADAL" clId="{E2D45B8A-1F77-44EB-858B-A22FCE988230}" dt="2026-09-09T06:47:02.712" v="320" actId="1076"/>
          <ac:picMkLst>
            <pc:docMk/>
            <pc:sldMk cId="0" sldId="258"/>
            <ac:picMk id="12" creationId="{00000000-0000-0000-0000-000000000000}"/>
          </ac:picMkLst>
        </pc:picChg>
        <pc:picChg chg="del">
          <ac:chgData name="Aditya Mukhopadhyay" userId="6f0fc80a-1c1b-46a7-95b2-c445b3efc704" providerId="ADAL" clId="{E2D45B8A-1F77-44EB-858B-A22FCE988230}" dt="2026-09-09T06:46:17.897" v="307" actId="21"/>
          <ac:picMkLst>
            <pc:docMk/>
            <pc:sldMk cId="0" sldId="258"/>
            <ac:picMk id="63" creationId="{00000000-0000-0000-0000-000000000000}"/>
          </ac:picMkLst>
        </pc:picChg>
        <pc:picChg chg="mod">
          <ac:chgData name="Aditya Mukhopadhyay" userId="6f0fc80a-1c1b-46a7-95b2-c445b3efc704" providerId="ADAL" clId="{E2D45B8A-1F77-44EB-858B-A22FCE988230}" dt="2026-09-09T06:46:46.702" v="316" actId="1076"/>
          <ac:picMkLst>
            <pc:docMk/>
            <pc:sldMk cId="0" sldId="258"/>
            <ac:picMk id="1026" creationId="{00000000-0000-0000-0000-000000000000}"/>
          </ac:picMkLst>
        </pc:picChg>
      </pc:sldChg>
      <pc:sldChg chg="modSp mod">
        <pc:chgData name="Aditya Mukhopadhyay" userId="6f0fc80a-1c1b-46a7-95b2-c445b3efc704" providerId="ADAL" clId="{E2D45B8A-1F77-44EB-858B-A22FCE988230}" dt="2026-09-08T12:27:01.884" v="273" actId="20577"/>
        <pc:sldMkLst>
          <pc:docMk/>
          <pc:sldMk cId="367915285" sldId="302"/>
        </pc:sldMkLst>
        <pc:spChg chg="mod">
          <ac:chgData name="Aditya Mukhopadhyay" userId="6f0fc80a-1c1b-46a7-95b2-c445b3efc704" providerId="ADAL" clId="{E2D45B8A-1F77-44EB-858B-A22FCE988230}" dt="2026-09-08T12:27:01.884" v="273" actId="20577"/>
          <ac:spMkLst>
            <pc:docMk/>
            <pc:sldMk cId="367915285" sldId="302"/>
            <ac:spMk id="27" creationId="{00000000-0000-0000-0000-000000000000}"/>
          </ac:spMkLst>
        </pc:spChg>
      </pc:sldChg>
      <pc:sldChg chg="modSp mod">
        <pc:chgData name="Aditya Mukhopadhyay" userId="6f0fc80a-1c1b-46a7-95b2-c445b3efc704" providerId="ADAL" clId="{E2D45B8A-1F77-44EB-858B-A22FCE988230}" dt="2026-09-08T12:27:36.225" v="293" actId="20577"/>
        <pc:sldMkLst>
          <pc:docMk/>
          <pc:sldMk cId="2181485344" sldId="308"/>
        </pc:sldMkLst>
        <pc:spChg chg="mod">
          <ac:chgData name="Aditya Mukhopadhyay" userId="6f0fc80a-1c1b-46a7-95b2-c445b3efc704" providerId="ADAL" clId="{E2D45B8A-1F77-44EB-858B-A22FCE988230}" dt="2026-09-08T12:27:36.225" v="293" actId="20577"/>
          <ac:spMkLst>
            <pc:docMk/>
            <pc:sldMk cId="2181485344" sldId="308"/>
            <ac:spMk id="27" creationId="{00000000-0000-0000-0000-000000000000}"/>
          </ac:spMkLst>
        </pc:spChg>
      </pc:sldChg>
      <pc:sldChg chg="delSp mod">
        <pc:chgData name="Aditya Mukhopadhyay" userId="6f0fc80a-1c1b-46a7-95b2-c445b3efc704" providerId="ADAL" clId="{E2D45B8A-1F77-44EB-858B-A22FCE988230}" dt="2026-09-08T12:33:25.827" v="294" actId="21"/>
        <pc:sldMkLst>
          <pc:docMk/>
          <pc:sldMk cId="3173623670" sldId="311"/>
        </pc:sldMkLst>
        <pc:spChg chg="del">
          <ac:chgData name="Aditya Mukhopadhyay" userId="6f0fc80a-1c1b-46a7-95b2-c445b3efc704" providerId="ADAL" clId="{E2D45B8A-1F77-44EB-858B-A22FCE988230}" dt="2026-09-08T12:33:25.827" v="294" actId="21"/>
          <ac:spMkLst>
            <pc:docMk/>
            <pc:sldMk cId="3173623670" sldId="311"/>
            <ac:spMk id="3" creationId="{62FD165B-0C0B-4C13-9603-955FC0FEAEF7}"/>
          </ac:spMkLst>
        </pc:spChg>
      </pc:sldChg>
      <pc:sldChg chg="modSp mod">
        <pc:chgData name="Aditya Mukhopadhyay" userId="6f0fc80a-1c1b-46a7-95b2-c445b3efc704" providerId="ADAL" clId="{E2D45B8A-1F77-44EB-858B-A22FCE988230}" dt="2026-09-08T12:34:52.579" v="306" actId="403"/>
        <pc:sldMkLst>
          <pc:docMk/>
          <pc:sldMk cId="3829790098" sldId="317"/>
        </pc:sldMkLst>
        <pc:spChg chg="mod">
          <ac:chgData name="Aditya Mukhopadhyay" userId="6f0fc80a-1c1b-46a7-95b2-c445b3efc704" providerId="ADAL" clId="{E2D45B8A-1F77-44EB-858B-A22FCE988230}" dt="2026-09-08T12:34:52.579" v="306" actId="403"/>
          <ac:spMkLst>
            <pc:docMk/>
            <pc:sldMk cId="3829790098" sldId="317"/>
            <ac:spMk id="5" creationId="{FC163D03-0474-4A43-A81C-E7FC3027F22D}"/>
          </ac:spMkLst>
        </pc:spChg>
      </pc:sldChg>
      <pc:sldChg chg="modSp mod">
        <pc:chgData name="Aditya Mukhopadhyay" userId="6f0fc80a-1c1b-46a7-95b2-c445b3efc704" providerId="ADAL" clId="{E2D45B8A-1F77-44EB-858B-A22FCE988230}" dt="2026-09-04T07:21:30.561" v="12" actId="20577"/>
        <pc:sldMkLst>
          <pc:docMk/>
          <pc:sldMk cId="1308257220" sldId="320"/>
        </pc:sldMkLst>
        <pc:spChg chg="mod">
          <ac:chgData name="Aditya Mukhopadhyay" userId="6f0fc80a-1c1b-46a7-95b2-c445b3efc704" providerId="ADAL" clId="{E2D45B8A-1F77-44EB-858B-A22FCE988230}" dt="2026-09-04T07:21:30.561" v="12" actId="20577"/>
          <ac:spMkLst>
            <pc:docMk/>
            <pc:sldMk cId="1308257220" sldId="320"/>
            <ac:spMk id="2" creationId="{FA638B7C-BF97-46BF-9852-52D926396760}"/>
          </ac:spMkLst>
        </pc:spChg>
      </pc:sldChg>
      <pc:sldChg chg="modSp new mod">
        <pc:chgData name="Aditya Mukhopadhyay" userId="6f0fc80a-1c1b-46a7-95b2-c445b3efc704" providerId="ADAL" clId="{E2D45B8A-1F77-44EB-858B-A22FCE988230}" dt="2026-09-04T07:23:10.235" v="221" actId="1076"/>
        <pc:sldMkLst>
          <pc:docMk/>
          <pc:sldMk cId="3735253708" sldId="322"/>
        </pc:sldMkLst>
        <pc:spChg chg="mod">
          <ac:chgData name="Aditya Mukhopadhyay" userId="6f0fc80a-1c1b-46a7-95b2-c445b3efc704" providerId="ADAL" clId="{E2D45B8A-1F77-44EB-858B-A22FCE988230}" dt="2026-09-04T07:21:55.117" v="49" actId="20577"/>
          <ac:spMkLst>
            <pc:docMk/>
            <pc:sldMk cId="3735253708" sldId="322"/>
            <ac:spMk id="2" creationId="{0EA9AC7E-5BB7-41AD-9C0E-07C69BEED16B}"/>
          </ac:spMkLst>
        </pc:spChg>
        <pc:spChg chg="mod">
          <ac:chgData name="Aditya Mukhopadhyay" userId="6f0fc80a-1c1b-46a7-95b2-c445b3efc704" providerId="ADAL" clId="{E2D45B8A-1F77-44EB-858B-A22FCE988230}" dt="2026-09-04T07:23:10.235" v="221" actId="1076"/>
          <ac:spMkLst>
            <pc:docMk/>
            <pc:sldMk cId="3735253708" sldId="322"/>
            <ac:spMk id="3" creationId="{19844498-5158-46DB-8874-DF96BB0F16C9}"/>
          </ac:spMkLst>
        </pc:spChg>
      </pc:sldChg>
      <pc:sldChg chg="add del ord">
        <pc:chgData name="Aditya Mukhopadhyay" userId="6f0fc80a-1c1b-46a7-95b2-c445b3efc704" providerId="ADAL" clId="{E2D45B8A-1F77-44EB-858B-A22FCE988230}" dt="2026-09-08T12:21:05.055" v="249" actId="2696"/>
        <pc:sldMkLst>
          <pc:docMk/>
          <pc:sldMk cId="0" sldId="323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5" name="Google Shape;145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gaafc7fd8e0_0_255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1" name="Google Shape;291;gaafc7fd8e0_0_255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afc7fd8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aafc7fd8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0" name="Google Shape;230;g940a6dd4b7_0_3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1" name="Google Shape;231;g940a6dd4b7_0_3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" name="Google Shape;338;gaafc7fd8e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9" name="Google Shape;339;gaafc7fd8e0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82773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2779271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900985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86802674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9922517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4" name="Google Shape;844;g54319fdea8_0_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45" name="Google Shape;845;g54319fdea8_0_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3711724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5689875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444938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680906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43659019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" name="Google Shape;202;g946d0ea922_0_4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3" name="Google Shape;203;g946d0ea922_0_47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87398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6" name="Google Shape;776;g54319fdea8_0_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77" name="Google Shape;777;g54319fdea8_0_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aafc7fd8e0_0_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76" name="Google Shape;376;gaafc7fd8e0_0_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4" name="Google Shape;474;gaafc7fd8e0_0_835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75" name="Google Shape;475;gaafc7fd8e0_0_835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sv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svg"/><Relationship Id="rId4" Type="http://schemas.openxmlformats.org/officeDocument/2006/relationships/image" Target="../media/image4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Google Shape;9;p2"/>
          <p:cNvSpPr txBox="1">
            <a:spLocks noGrp="1"/>
          </p:cNvSpPr>
          <p:nvPr>
            <p:ph type="ctrTitle"/>
          </p:nvPr>
        </p:nvSpPr>
        <p:spPr>
          <a:xfrm>
            <a:off x="2021821" y="1464375"/>
            <a:ext cx="5591400" cy="187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6400" b="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0" name="Google Shape;10;p2"/>
          <p:cNvSpPr txBox="1">
            <a:spLocks noGrp="1"/>
          </p:cNvSpPr>
          <p:nvPr>
            <p:ph type="subTitle" idx="1"/>
          </p:nvPr>
        </p:nvSpPr>
        <p:spPr>
          <a:xfrm>
            <a:off x="2455200" y="3757525"/>
            <a:ext cx="4233600" cy="45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1600" b="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3"/>
          <p:cNvSpPr txBox="1">
            <a:spLocks noGrp="1"/>
          </p:cNvSpPr>
          <p:nvPr>
            <p:ph type="title"/>
          </p:nvPr>
        </p:nvSpPr>
        <p:spPr>
          <a:xfrm rot="-690514">
            <a:off x="2853364" y="2187022"/>
            <a:ext cx="3614775" cy="87405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 b="0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None/>
              <a:defRPr sz="36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3" name="Google Shape;13;p3"/>
          <p:cNvSpPr txBox="1">
            <a:spLocks noGrp="1"/>
          </p:cNvSpPr>
          <p:nvPr>
            <p:ph type="title" idx="2" hasCustomPrompt="1"/>
          </p:nvPr>
        </p:nvSpPr>
        <p:spPr>
          <a:xfrm rot="-690391">
            <a:off x="3689704" y="1590851"/>
            <a:ext cx="1577607" cy="874055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96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6300"/>
              <a:buNone/>
              <a:defRPr sz="6300"/>
            </a:lvl9pPr>
          </a:lstStyle>
          <a:p>
            <a:r>
              <a:t>xx%</a:t>
            </a:r>
          </a:p>
        </p:txBody>
      </p:sp>
      <p:sp>
        <p:nvSpPr>
          <p:cNvPr id="14" name="Google Shape;14;p3"/>
          <p:cNvSpPr txBox="1">
            <a:spLocks noGrp="1"/>
          </p:cNvSpPr>
          <p:nvPr>
            <p:ph type="subTitle" idx="1"/>
          </p:nvPr>
        </p:nvSpPr>
        <p:spPr>
          <a:xfrm rot="-690278">
            <a:off x="3191153" y="2737446"/>
            <a:ext cx="3289593" cy="713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2000"/>
              <a:buNone/>
              <a:defRPr sz="2000" b="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4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4"/>
          <p:cNvSpPr txBox="1">
            <a:spLocks noGrp="1"/>
          </p:cNvSpPr>
          <p:nvPr>
            <p:ph type="body" idx="1"/>
          </p:nvPr>
        </p:nvSpPr>
        <p:spPr>
          <a:xfrm rot="154">
            <a:off x="1068578" y="1385895"/>
            <a:ext cx="6694200" cy="319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SzPts val="1200"/>
              <a:buFont typeface="Roboto"/>
              <a:buAutoNum type="arabicPeriod"/>
              <a:defRPr sz="1000"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7"/>
          <p:cNvSpPr txBox="1">
            <a:spLocks noGrp="1"/>
          </p:cNvSpPr>
          <p:nvPr>
            <p:ph type="title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28" name="Google Shape;28;p7"/>
          <p:cNvSpPr txBox="1">
            <a:spLocks noGrp="1"/>
          </p:cNvSpPr>
          <p:nvPr>
            <p:ph type="body" idx="1"/>
          </p:nvPr>
        </p:nvSpPr>
        <p:spPr>
          <a:xfrm rot="-325168">
            <a:off x="1397344" y="1999025"/>
            <a:ext cx="2772995" cy="121412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>
                <a:solidFill>
                  <a:schemeClr val="lt1"/>
                </a:solidFill>
              </a:defRPr>
            </a:lvl1pPr>
            <a:lvl2pPr marL="914400" lvl="1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2pPr>
            <a:lvl3pPr marL="1371600" lvl="2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3pPr>
            <a:lvl4pPr marL="1828800" lvl="3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4pPr>
            <a:lvl5pPr marL="2286000" lvl="4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5pPr>
            <a:lvl6pPr marL="2743200" lvl="5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6pPr>
            <a:lvl7pPr marL="3200400" lvl="6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●"/>
              <a:defRPr/>
            </a:lvl7pPr>
            <a:lvl8pPr marL="3657600" lvl="7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○"/>
              <a:defRPr/>
            </a:lvl8pPr>
            <a:lvl9pPr marL="4114800" lvl="8" indent="-317500" rtl="0">
              <a:spcBef>
                <a:spcPts val="0"/>
              </a:spcBef>
              <a:spcAft>
                <a:spcPts val="0"/>
              </a:spcAft>
              <a:buSzPts val="1400"/>
              <a:buFont typeface="Montserrat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8"/>
          <p:cNvSpPr txBox="1">
            <a:spLocks noGrp="1"/>
          </p:cNvSpPr>
          <p:nvPr>
            <p:ph type="title"/>
          </p:nvPr>
        </p:nvSpPr>
        <p:spPr>
          <a:xfrm>
            <a:off x="2136150" y="1720025"/>
            <a:ext cx="4871700" cy="1948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lnSpc>
                <a:spcPct val="70000"/>
              </a:lnSpc>
              <a:spcBef>
                <a:spcPts val="0"/>
              </a:spcBef>
              <a:spcAft>
                <a:spcPts val="0"/>
              </a:spcAft>
              <a:buSzPts val="7200"/>
              <a:buNone/>
              <a:defRPr sz="12700" b="0"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9"/>
          <p:cNvSpPr txBox="1">
            <a:spLocks noGrp="1"/>
          </p:cNvSpPr>
          <p:nvPr>
            <p:ph type="title"/>
          </p:nvPr>
        </p:nvSpPr>
        <p:spPr>
          <a:xfrm flipH="1">
            <a:off x="593687" y="576800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33" name="Google Shape;33;p9"/>
          <p:cNvSpPr txBox="1">
            <a:spLocks noGrp="1"/>
          </p:cNvSpPr>
          <p:nvPr>
            <p:ph type="body" idx="1"/>
          </p:nvPr>
        </p:nvSpPr>
        <p:spPr>
          <a:xfrm flipH="1">
            <a:off x="3373799" y="1891300"/>
            <a:ext cx="4716300" cy="2350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Livvic"/>
              <a:buAutoNum type="arabicPeriod"/>
              <a:defRPr/>
            </a:lvl1pPr>
            <a:lvl2pPr marL="914400" lvl="1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2pPr>
            <a:lvl3pPr marL="1371600" lvl="2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3pPr>
            <a:lvl4pPr marL="1828800" lvl="3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4pPr>
            <a:lvl5pPr marL="2286000" lvl="4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5pPr>
            <a:lvl6pPr marL="2743200" lvl="5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6pPr>
            <a:lvl7pPr marL="3200400" lvl="6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/>
            </a:lvl7pPr>
            <a:lvl8pPr marL="3657600" lvl="7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/>
            </a:lvl8pPr>
            <a:lvl9pPr marL="4114800" lvl="8" indent="-304800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bg>
      <p:bgPr>
        <a:noFill/>
        <a:effectLst/>
      </p:bgPr>
    </p:bg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able of contents ">
  <p:cSld name="CUSTOM_15_1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3"/>
          <p:cNvSpPr txBox="1">
            <a:spLocks noGrp="1"/>
          </p:cNvSpPr>
          <p:nvPr>
            <p:ph type="subTitle" idx="1"/>
          </p:nvPr>
        </p:nvSpPr>
        <p:spPr>
          <a:xfrm>
            <a:off x="1932600" y="161325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2" name="Google Shape;42;p13"/>
          <p:cNvSpPr txBox="1">
            <a:spLocks noGrp="1"/>
          </p:cNvSpPr>
          <p:nvPr>
            <p:ph type="subTitle" idx="2"/>
          </p:nvPr>
        </p:nvSpPr>
        <p:spPr>
          <a:xfrm>
            <a:off x="1932600" y="19882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3" name="Google Shape;43;p13"/>
          <p:cNvSpPr txBox="1">
            <a:spLocks noGrp="1"/>
          </p:cNvSpPr>
          <p:nvPr>
            <p:ph type="subTitle" idx="3"/>
          </p:nvPr>
        </p:nvSpPr>
        <p:spPr>
          <a:xfrm>
            <a:off x="5922920" y="161325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4" name="Google Shape;44;p13"/>
          <p:cNvSpPr txBox="1">
            <a:spLocks noGrp="1"/>
          </p:cNvSpPr>
          <p:nvPr>
            <p:ph type="subTitle" idx="4"/>
          </p:nvPr>
        </p:nvSpPr>
        <p:spPr>
          <a:xfrm>
            <a:off x="5922920" y="19882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5" name="Google Shape;45;p13"/>
          <p:cNvSpPr txBox="1">
            <a:spLocks noGrp="1"/>
          </p:cNvSpPr>
          <p:nvPr>
            <p:ph type="subTitle" idx="5"/>
          </p:nvPr>
        </p:nvSpPr>
        <p:spPr>
          <a:xfrm>
            <a:off x="1932600" y="327040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6" name="Google Shape;46;p13"/>
          <p:cNvSpPr txBox="1">
            <a:spLocks noGrp="1"/>
          </p:cNvSpPr>
          <p:nvPr>
            <p:ph type="subTitle" idx="6"/>
          </p:nvPr>
        </p:nvSpPr>
        <p:spPr>
          <a:xfrm>
            <a:off x="1932600" y="36415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7" name="Google Shape;47;p13"/>
          <p:cNvSpPr txBox="1">
            <a:spLocks noGrp="1"/>
          </p:cNvSpPr>
          <p:nvPr>
            <p:ph type="subTitle" idx="7"/>
          </p:nvPr>
        </p:nvSpPr>
        <p:spPr>
          <a:xfrm>
            <a:off x="5922920" y="3270400"/>
            <a:ext cx="2381100" cy="399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2000"/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2000"/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2000"/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2000"/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2000"/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2000"/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2000"/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2000"/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2000"/>
            </a:lvl9pPr>
          </a:lstStyle>
          <a:p>
            <a:endParaRPr/>
          </a:p>
        </p:txBody>
      </p:sp>
      <p:sp>
        <p:nvSpPr>
          <p:cNvPr id="48" name="Google Shape;48;p13"/>
          <p:cNvSpPr txBox="1">
            <a:spLocks noGrp="1"/>
          </p:cNvSpPr>
          <p:nvPr>
            <p:ph type="subTitle" idx="8"/>
          </p:nvPr>
        </p:nvSpPr>
        <p:spPr>
          <a:xfrm>
            <a:off x="5922920" y="3641588"/>
            <a:ext cx="23811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1pPr>
            <a:lvl2pPr lvl="1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None/>
              <a:defRPr sz="1400" b="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49" name="Google Shape;49;p13"/>
          <p:cNvSpPr txBox="1">
            <a:spLocks noGrp="1"/>
          </p:cNvSpPr>
          <p:nvPr>
            <p:ph type="title" hasCustomPrompt="1"/>
          </p:nvPr>
        </p:nvSpPr>
        <p:spPr>
          <a:xfrm>
            <a:off x="1107228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0" name="Google Shape;50;p13"/>
          <p:cNvSpPr txBox="1">
            <a:spLocks noGrp="1"/>
          </p:cNvSpPr>
          <p:nvPr>
            <p:ph type="title" idx="9" hasCustomPrompt="1"/>
          </p:nvPr>
        </p:nvSpPr>
        <p:spPr>
          <a:xfrm>
            <a:off x="1107228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1" name="Google Shape;51;p13"/>
          <p:cNvSpPr txBox="1">
            <a:spLocks noGrp="1"/>
          </p:cNvSpPr>
          <p:nvPr>
            <p:ph type="title" idx="13" hasCustomPrompt="1"/>
          </p:nvPr>
        </p:nvSpPr>
        <p:spPr>
          <a:xfrm>
            <a:off x="5073103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2" name="Google Shape;52;p13"/>
          <p:cNvSpPr txBox="1">
            <a:spLocks noGrp="1"/>
          </p:cNvSpPr>
          <p:nvPr>
            <p:ph type="title" idx="14" hasCustomPrompt="1"/>
          </p:nvPr>
        </p:nvSpPr>
        <p:spPr>
          <a:xfrm>
            <a:off x="5073103" y="3568997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4800"/>
              <a:buNone/>
              <a:defRPr sz="4800" b="0"/>
            </a:lvl1pPr>
            <a:lvl2pPr lvl="1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2pPr>
            <a:lvl3pPr lvl="2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3pPr>
            <a:lvl4pPr lvl="3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4pPr>
            <a:lvl5pPr lvl="4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5pPr>
            <a:lvl6pPr lvl="5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6pPr>
            <a:lvl7pPr lvl="6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7pPr>
            <a:lvl8pPr lvl="7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8pPr>
            <a:lvl9pPr lvl="8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4800"/>
              <a:buNone/>
              <a:defRPr sz="4800">
                <a:solidFill>
                  <a:schemeClr val="accent1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3" name="Google Shape;53;p13"/>
          <p:cNvSpPr txBox="1">
            <a:spLocks noGrp="1"/>
          </p:cNvSpPr>
          <p:nvPr>
            <p:ph type="title" idx="15"/>
          </p:nvPr>
        </p:nvSpPr>
        <p:spPr>
          <a:xfrm>
            <a:off x="715900" y="605650"/>
            <a:ext cx="5484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hree columns">
  <p:cSld name="CUSTOM_20">
    <p:spTree>
      <p:nvGrpSpPr>
        <p:cNvPr id="1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p15"/>
          <p:cNvSpPr txBox="1">
            <a:spLocks noGrp="1"/>
          </p:cNvSpPr>
          <p:nvPr>
            <p:ph type="subTitle" idx="1"/>
          </p:nvPr>
        </p:nvSpPr>
        <p:spPr>
          <a:xfrm rot="-201010">
            <a:off x="3425632" y="1597695"/>
            <a:ext cx="2849169" cy="571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2" name="Google Shape;92;p15"/>
          <p:cNvSpPr txBox="1">
            <a:spLocks noGrp="1"/>
          </p:cNvSpPr>
          <p:nvPr>
            <p:ph type="subTitle" idx="2"/>
          </p:nvPr>
        </p:nvSpPr>
        <p:spPr>
          <a:xfrm>
            <a:off x="3426197" y="2723419"/>
            <a:ext cx="2848500" cy="571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3" name="Google Shape;93;p15"/>
          <p:cNvSpPr txBox="1">
            <a:spLocks noGrp="1"/>
          </p:cNvSpPr>
          <p:nvPr>
            <p:ph type="ctrTitle"/>
          </p:nvPr>
        </p:nvSpPr>
        <p:spPr>
          <a:xfrm rot="-185413">
            <a:off x="3413284" y="1409532"/>
            <a:ext cx="1446904" cy="332887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4" name="Google Shape;94;p15"/>
          <p:cNvSpPr txBox="1">
            <a:spLocks noGrp="1"/>
          </p:cNvSpPr>
          <p:nvPr>
            <p:ph type="ctrTitle" idx="3"/>
          </p:nvPr>
        </p:nvSpPr>
        <p:spPr>
          <a:xfrm>
            <a:off x="3425750" y="2507261"/>
            <a:ext cx="1446900" cy="333000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5" name="Google Shape;95;p15"/>
          <p:cNvSpPr txBox="1">
            <a:spLocks noGrp="1"/>
          </p:cNvSpPr>
          <p:nvPr>
            <p:ph type="subTitle" idx="4"/>
          </p:nvPr>
        </p:nvSpPr>
        <p:spPr>
          <a:xfrm rot="-273526">
            <a:off x="3366367" y="3777101"/>
            <a:ext cx="2849716" cy="5709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 sz="14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Font typeface="Roboto"/>
              <a:buNone/>
              <a:defRPr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  <p:sp>
        <p:nvSpPr>
          <p:cNvPr id="96" name="Google Shape;96;p15"/>
          <p:cNvSpPr txBox="1">
            <a:spLocks noGrp="1"/>
          </p:cNvSpPr>
          <p:nvPr>
            <p:ph type="ctrTitle" idx="5"/>
          </p:nvPr>
        </p:nvSpPr>
        <p:spPr>
          <a:xfrm rot="-251841">
            <a:off x="3341716" y="3618835"/>
            <a:ext cx="1446881" cy="332988"/>
          </a:xfrm>
          <a:prstGeom prst="rect">
            <a:avLst/>
          </a:prstGeom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1600"/>
              <a:buNone/>
              <a:defRPr sz="2000" b="0">
                <a:latin typeface="Nunito SemiBold"/>
                <a:ea typeface="Nunito SemiBold"/>
                <a:cs typeface="Nunito SemiBold"/>
                <a:sym typeface="Nunito SemiBold"/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97" name="Google Shape;97;p15"/>
          <p:cNvSpPr txBox="1">
            <a:spLocks noGrp="1"/>
          </p:cNvSpPr>
          <p:nvPr>
            <p:ph type="title" idx="6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Quote">
  <p:cSld name="CUSTOM_16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7"/>
          <p:cNvSpPr txBox="1">
            <a:spLocks noGrp="1"/>
          </p:cNvSpPr>
          <p:nvPr>
            <p:ph type="subTitle" idx="1"/>
          </p:nvPr>
        </p:nvSpPr>
        <p:spPr>
          <a:xfrm>
            <a:off x="1920600" y="2019600"/>
            <a:ext cx="5302800" cy="8121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114" name="Google Shape;114;p17"/>
          <p:cNvSpPr txBox="1">
            <a:spLocks noGrp="1"/>
          </p:cNvSpPr>
          <p:nvPr>
            <p:ph type="subTitle" idx="2"/>
          </p:nvPr>
        </p:nvSpPr>
        <p:spPr>
          <a:xfrm rot="-233943">
            <a:off x="2851194" y="3101604"/>
            <a:ext cx="3242706" cy="29227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3000" b="0"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_ONLY_1">
    <p:spTree>
      <p:nvGrpSpPr>
        <p:cNvPr id="1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8"/>
          <p:cNvSpPr txBox="1">
            <a:spLocks noGrp="1"/>
          </p:cNvSpPr>
          <p:nvPr>
            <p:ph type="title"/>
          </p:nvPr>
        </p:nvSpPr>
        <p:spPr>
          <a:xfrm>
            <a:off x="715900" y="605648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b="0"/>
            </a:lvl1pPr>
            <a:lvl2pPr lvl="1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21_1_1_1"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0ADDF-D82C-4780-9143-87E5F529D8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173986" y="610362"/>
            <a:ext cx="4800600" cy="480060"/>
          </a:xfrm>
        </p:spPr>
        <p:txBody>
          <a:bodyPr/>
          <a:lstStyle>
            <a:lvl1pPr algn="ctr">
              <a:defRPr sz="18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text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12B550A-AB53-4D15-A89E-6EEBB5151B9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831086" y="1241298"/>
            <a:ext cx="5486400" cy="857250"/>
          </a:xfrm>
        </p:spPr>
        <p:txBody>
          <a:bodyPr/>
          <a:lstStyle>
            <a:lvl1pPr algn="ctr">
              <a:defRPr sz="60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7CDE1EB1-91FE-4CB8-81BD-5BBBFC22C672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173986" y="2270780"/>
            <a:ext cx="5143500" cy="480060"/>
          </a:xfrm>
        </p:spPr>
        <p:txBody>
          <a:bodyPr/>
          <a:lstStyle>
            <a:lvl1pPr algn="ctr">
              <a:defRPr sz="180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400670975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C0E11DAB-71A2-44C9-B830-25E19DC5833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85800" y="685801"/>
            <a:ext cx="4800600" cy="514350"/>
          </a:xfrm>
        </p:spPr>
        <p:txBody>
          <a:bodyPr>
            <a:no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F9B5FD0-EA88-4EA1-89FF-A0346C36D9C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85800" y="1652778"/>
            <a:ext cx="4800600" cy="3154680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6941601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3E35BBCA-FB90-42AF-995A-AA6CE87BD6E8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3643"/>
          <a:stretch>
            <a:fillRect/>
          </a:stretch>
        </p:blipFill>
        <p:spPr>
          <a:xfrm>
            <a:off x="685800" y="349986"/>
            <a:ext cx="7922795" cy="4793515"/>
          </a:xfrm>
          <a:custGeom>
            <a:avLst/>
            <a:gdLst>
              <a:gd name="connsiteX0" fmla="*/ 0 w 10563726"/>
              <a:gd name="connsiteY0" fmla="*/ 0 h 6391353"/>
              <a:gd name="connsiteX1" fmla="*/ 10563726 w 10563726"/>
              <a:gd name="connsiteY1" fmla="*/ 0 h 6391353"/>
              <a:gd name="connsiteX2" fmla="*/ 10563726 w 10563726"/>
              <a:gd name="connsiteY2" fmla="*/ 6391353 h 6391353"/>
              <a:gd name="connsiteX3" fmla="*/ 0 w 10563726"/>
              <a:gd name="connsiteY3" fmla="*/ 6391353 h 6391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563726" h="6391353">
                <a:moveTo>
                  <a:pt x="0" y="0"/>
                </a:moveTo>
                <a:lnTo>
                  <a:pt x="10563726" y="0"/>
                </a:lnTo>
                <a:lnTo>
                  <a:pt x="10563726" y="6391353"/>
                </a:lnTo>
                <a:lnTo>
                  <a:pt x="0" y="6391353"/>
                </a:lnTo>
                <a:close/>
              </a:path>
            </a:pathLst>
          </a:cu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DF399BE-6A96-4D58-AF62-861F9AE20C7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095519"/>
            <a:ext cx="5829302" cy="51435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0AE12991-70DA-442D-98F3-67391464635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043684"/>
            <a:ext cx="5829301" cy="2743200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1F778D16-894A-4379-8B5B-DC24234515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1680281"/>
            <a:ext cx="4611104" cy="1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163018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Custom Layout">
    <p:bg>
      <p:bgPr>
        <a:solidFill>
          <a:schemeClr val="accent1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EE24C-B229-452F-B387-BA3429761CA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709990"/>
            <a:ext cx="5143499" cy="4901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FCEFA7B-7934-4EAA-8C20-7D9B03B9E5A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486450"/>
            <a:ext cx="5143500" cy="3175254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37649000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Custom Layout"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7AA20A23-A33B-4A1B-9162-707282E5359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 b="15602"/>
          <a:stretch>
            <a:fillRect/>
          </a:stretch>
        </p:blipFill>
        <p:spPr>
          <a:xfrm>
            <a:off x="800100" y="392388"/>
            <a:ext cx="7543800" cy="4751113"/>
          </a:xfrm>
          <a:custGeom>
            <a:avLst/>
            <a:gdLst>
              <a:gd name="connsiteX0" fmla="*/ 0 w 10058400"/>
              <a:gd name="connsiteY0" fmla="*/ 0 h 6334817"/>
              <a:gd name="connsiteX1" fmla="*/ 10058400 w 10058400"/>
              <a:gd name="connsiteY1" fmla="*/ 0 h 6334817"/>
              <a:gd name="connsiteX2" fmla="*/ 10058400 w 10058400"/>
              <a:gd name="connsiteY2" fmla="*/ 6334817 h 6334817"/>
              <a:gd name="connsiteX3" fmla="*/ 0 w 10058400"/>
              <a:gd name="connsiteY3" fmla="*/ 6334817 h 63348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058400" h="6334817">
                <a:moveTo>
                  <a:pt x="0" y="0"/>
                </a:moveTo>
                <a:lnTo>
                  <a:pt x="10058400" y="0"/>
                </a:lnTo>
                <a:lnTo>
                  <a:pt x="10058400" y="6334817"/>
                </a:lnTo>
                <a:lnTo>
                  <a:pt x="0" y="6334817"/>
                </a:lnTo>
                <a:close/>
              </a:path>
            </a:pathLst>
          </a:cu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B136F446-5EA3-48C4-AA8D-AB9850B03B6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748788" y="1095519"/>
            <a:ext cx="5829302" cy="514350"/>
          </a:xfrm>
        </p:spPr>
        <p:txBody>
          <a:bodyPr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3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66B70600-CFB5-4805-BC68-5AE22166B56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1748790" y="2213479"/>
            <a:ext cx="5829300" cy="2592324"/>
          </a:xfrm>
        </p:spPr>
        <p:txBody>
          <a:bodyPr/>
          <a:lstStyle>
            <a:lvl1pPr algn="l">
              <a:defRPr sz="135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9C8060D-32CA-4A3C-9EAF-A2D3801AB86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flipH="1">
            <a:off x="2266448" y="1680281"/>
            <a:ext cx="4611104" cy="146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58250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1728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Custom Layout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>
            <a:extLst>
              <a:ext uri="{FF2B5EF4-FFF2-40B4-BE49-F238E27FC236}">
                <a16:creationId xmlns:a16="http://schemas.microsoft.com/office/drawing/2014/main" id="{6CC92641-A8C8-41F9-8E1C-7C929693C69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291840" y="709990"/>
            <a:ext cx="5143499" cy="490160"/>
          </a:xfrm>
        </p:spPr>
        <p:txBody>
          <a:bodyPr>
            <a:normAutofit/>
          </a:bodyPr>
          <a:lstStyle>
            <a:lvl1pPr>
              <a:defRPr sz="3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Add title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97CC55B6-E9DA-4B68-A0D8-957F46B46517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291840" y="1547217"/>
            <a:ext cx="5143500" cy="3175254"/>
          </a:xfrm>
        </p:spPr>
        <p:txBody>
          <a:bodyPr>
            <a:normAutofit/>
          </a:bodyPr>
          <a:lstStyle>
            <a:lvl1pPr>
              <a:defRPr sz="135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Add text</a:t>
            </a:r>
          </a:p>
        </p:txBody>
      </p:sp>
    </p:spTree>
    <p:extLst>
      <p:ext uri="{BB962C8B-B14F-4D97-AF65-F5344CB8AC3E}">
        <p14:creationId xmlns:p14="http://schemas.microsoft.com/office/powerpoint/2010/main" val="4011060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20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33125" y="600575"/>
            <a:ext cx="6858000" cy="569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1pPr>
            <a:lvl2pPr lvl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2pPr>
            <a:lvl3pPr lvl="2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3pPr>
            <a:lvl4pPr lvl="3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4pPr>
            <a:lvl5pPr lvl="4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5pPr>
            <a:lvl6pPr lvl="5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6pPr>
            <a:lvl7pPr lvl="6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7pPr>
            <a:lvl8pPr lvl="7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8pPr>
            <a:lvl9pPr lvl="8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600"/>
              <a:buFont typeface="Just Another Hand"/>
              <a:buNone/>
              <a:defRPr sz="3600">
                <a:solidFill>
                  <a:schemeClr val="dk1"/>
                </a:solidFill>
                <a:latin typeface="Just Another Hand"/>
                <a:ea typeface="Just Another Hand"/>
                <a:cs typeface="Just Another Hand"/>
                <a:sym typeface="Just Another Hand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05250" y="2747175"/>
            <a:ext cx="7332000" cy="176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●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○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Nunito"/>
              <a:buChar char="■"/>
              <a:defRPr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3" r:id="rId4"/>
    <p:sldLayoutId id="2147483654" r:id="rId5"/>
    <p:sldLayoutId id="2147483655" r:id="rId6"/>
    <p:sldLayoutId id="2147483658" r:id="rId7"/>
    <p:sldLayoutId id="2147483659" r:id="rId8"/>
    <p:sldLayoutId id="2147483661" r:id="rId9"/>
    <p:sldLayoutId id="2147483663" r:id="rId10"/>
    <p:sldLayoutId id="2147483664" r:id="rId11"/>
    <p:sldLayoutId id="2147483670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9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0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7" name="Google Shape;147;p27"/>
          <p:cNvGrpSpPr/>
          <p:nvPr/>
        </p:nvGrpSpPr>
        <p:grpSpPr>
          <a:xfrm>
            <a:off x="928834" y="448786"/>
            <a:ext cx="7286339" cy="3598636"/>
            <a:chOff x="928834" y="448786"/>
            <a:chExt cx="7286339" cy="3598636"/>
          </a:xfrm>
        </p:grpSpPr>
        <p:sp>
          <p:nvSpPr>
            <p:cNvPr id="148" name="Google Shape;148;p27"/>
            <p:cNvSpPr/>
            <p:nvPr/>
          </p:nvSpPr>
          <p:spPr>
            <a:xfrm rot="296113">
              <a:off x="1072560" y="1406042"/>
              <a:ext cx="6875677" cy="2331400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149" name="Google Shape;149;p27"/>
            <p:cNvGrpSpPr/>
            <p:nvPr/>
          </p:nvGrpSpPr>
          <p:grpSpPr>
            <a:xfrm>
              <a:off x="928834" y="448786"/>
              <a:ext cx="7286339" cy="3598636"/>
              <a:chOff x="928834" y="448786"/>
              <a:chExt cx="7286339" cy="3598636"/>
            </a:xfrm>
          </p:grpSpPr>
          <p:sp>
            <p:nvSpPr>
              <p:cNvPr id="150" name="Google Shape;150;p27"/>
              <p:cNvSpPr/>
              <p:nvPr/>
            </p:nvSpPr>
            <p:spPr>
              <a:xfrm rot="296148">
                <a:off x="1054279" y="745055"/>
                <a:ext cx="7035450" cy="3006098"/>
              </a:xfrm>
              <a:custGeom>
                <a:avLst/>
                <a:gdLst/>
                <a:ahLst/>
                <a:cxnLst/>
                <a:rect l="l" t="t" r="r" b="b"/>
                <a:pathLst>
                  <a:path w="63146" h="46668" extrusionOk="0">
                    <a:moveTo>
                      <a:pt x="57909" y="1"/>
                    </a:moveTo>
                    <a:cubicBezTo>
                      <a:pt x="50070" y="8540"/>
                      <a:pt x="1" y="12543"/>
                      <a:pt x="1" y="12543"/>
                    </a:cubicBezTo>
                    <a:lnTo>
                      <a:pt x="5204" y="46668"/>
                    </a:lnTo>
                    <a:cubicBezTo>
                      <a:pt x="5204" y="46668"/>
                      <a:pt x="54840" y="43132"/>
                      <a:pt x="63146" y="34125"/>
                    </a:cubicBezTo>
                    <a:lnTo>
                      <a:pt x="57909" y="1"/>
                    </a:ln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151" name="Google Shape;151;p27"/>
              <p:cNvSpPr/>
              <p:nvPr/>
            </p:nvSpPr>
            <p:spPr>
              <a:xfrm>
                <a:off x="1129775" y="1252275"/>
                <a:ext cx="1251975" cy="2266900"/>
              </a:xfrm>
              <a:custGeom>
                <a:avLst/>
                <a:gdLst/>
                <a:ahLst/>
                <a:cxnLst/>
                <a:rect l="l" t="t" r="r" b="b"/>
                <a:pathLst>
                  <a:path w="50079" h="90676" extrusionOk="0">
                    <a:moveTo>
                      <a:pt x="14825" y="89411"/>
                    </a:moveTo>
                    <a:lnTo>
                      <a:pt x="50079" y="90676"/>
                    </a:lnTo>
                    <a:lnTo>
                      <a:pt x="35458" y="110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EDD634"/>
              </a:solidFill>
              <a:ln>
                <a:noFill/>
              </a:ln>
            </p:spPr>
          </p:sp>
        </p:grpSp>
      </p:grpSp>
      <p:grpSp>
        <p:nvGrpSpPr>
          <p:cNvPr id="152" name="Google Shape;152;p27"/>
          <p:cNvGrpSpPr/>
          <p:nvPr/>
        </p:nvGrpSpPr>
        <p:grpSpPr>
          <a:xfrm>
            <a:off x="2277551" y="3770067"/>
            <a:ext cx="4588897" cy="585711"/>
            <a:chOff x="611550" y="2773950"/>
            <a:chExt cx="2698875" cy="344475"/>
          </a:xfrm>
        </p:grpSpPr>
        <p:sp>
          <p:nvSpPr>
            <p:cNvPr id="153" name="Google Shape;153;p27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89E1D0">
                <a:alpha val="622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27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89E1D0">
                <a:alpha val="622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55" name="Google Shape;155;p27"/>
          <p:cNvSpPr txBox="1">
            <a:spLocks noGrp="1"/>
          </p:cNvSpPr>
          <p:nvPr>
            <p:ph type="ctrTitle"/>
          </p:nvPr>
        </p:nvSpPr>
        <p:spPr>
          <a:xfrm>
            <a:off x="2021821" y="1464375"/>
            <a:ext cx="5591400" cy="1875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dirty="0">
                <a:latin typeface="Comic Sans MS" panose="030F0702030302020204" pitchFamily="66" charset="0"/>
              </a:rPr>
              <a:t>Meet The Teacher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156" name="Google Shape;156;p27"/>
          <p:cNvSpPr txBox="1">
            <a:spLocks noGrp="1"/>
          </p:cNvSpPr>
          <p:nvPr>
            <p:ph type="subTitle" idx="1"/>
          </p:nvPr>
        </p:nvSpPr>
        <p:spPr>
          <a:xfrm>
            <a:off x="2455200" y="3757525"/>
            <a:ext cx="4613628" cy="678796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400" dirty="0">
                <a:latin typeface="Comic Sans MS" panose="030F0702030302020204" pitchFamily="66" charset="0"/>
              </a:rPr>
              <a:t>Pearl Class</a:t>
            </a:r>
            <a:endParaRPr sz="2400" dirty="0">
              <a:latin typeface="Comic Sans MS" panose="030F0702030302020204" pitchFamily="66" charset="0"/>
            </a:endParaRPr>
          </a:p>
        </p:txBody>
      </p:sp>
      <p:grpSp>
        <p:nvGrpSpPr>
          <p:cNvPr id="157" name="Google Shape;157;p27"/>
          <p:cNvGrpSpPr/>
          <p:nvPr/>
        </p:nvGrpSpPr>
        <p:grpSpPr>
          <a:xfrm rot="-397609">
            <a:off x="1077900" y="3845602"/>
            <a:ext cx="941915" cy="939078"/>
            <a:chOff x="7043510" y="2506013"/>
            <a:chExt cx="941933" cy="939096"/>
          </a:xfrm>
        </p:grpSpPr>
        <p:sp>
          <p:nvSpPr>
            <p:cNvPr id="158" name="Google Shape;158;p27"/>
            <p:cNvSpPr/>
            <p:nvPr/>
          </p:nvSpPr>
          <p:spPr>
            <a:xfrm>
              <a:off x="7065397" y="2586746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27"/>
            <p:cNvSpPr/>
            <p:nvPr/>
          </p:nvSpPr>
          <p:spPr>
            <a:xfrm>
              <a:off x="7043510" y="2506013"/>
              <a:ext cx="941933" cy="939096"/>
            </a:xfrm>
            <a:custGeom>
              <a:avLst/>
              <a:gdLst/>
              <a:ahLst/>
              <a:cxnLst/>
              <a:rect l="l" t="t" r="r" b="b"/>
              <a:pathLst>
                <a:path w="44499" h="44365" extrusionOk="0">
                  <a:moveTo>
                    <a:pt x="36962" y="1"/>
                  </a:moveTo>
                  <a:cubicBezTo>
                    <a:pt x="36918" y="1"/>
                    <a:pt x="36872" y="4"/>
                    <a:pt x="36827" y="12"/>
                  </a:cubicBezTo>
                  <a:lnTo>
                    <a:pt x="634" y="6784"/>
                  </a:lnTo>
                  <a:cubicBezTo>
                    <a:pt x="267" y="6850"/>
                    <a:pt x="0" y="7217"/>
                    <a:pt x="100" y="7617"/>
                  </a:cubicBezTo>
                  <a:lnTo>
                    <a:pt x="6872" y="43810"/>
                  </a:lnTo>
                  <a:cubicBezTo>
                    <a:pt x="6929" y="44124"/>
                    <a:pt x="7206" y="44365"/>
                    <a:pt x="7515" y="44365"/>
                  </a:cubicBezTo>
                  <a:cubicBezTo>
                    <a:pt x="7567" y="44365"/>
                    <a:pt x="7620" y="44358"/>
                    <a:pt x="7673" y="44344"/>
                  </a:cubicBezTo>
                  <a:lnTo>
                    <a:pt x="43865" y="37572"/>
                  </a:lnTo>
                  <a:cubicBezTo>
                    <a:pt x="44232" y="37506"/>
                    <a:pt x="44499" y="37139"/>
                    <a:pt x="44432" y="36772"/>
                  </a:cubicBezTo>
                  <a:lnTo>
                    <a:pt x="37661" y="579"/>
                  </a:lnTo>
                  <a:cubicBezTo>
                    <a:pt x="37602" y="224"/>
                    <a:pt x="37307" y="1"/>
                    <a:pt x="3696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0" name="Google Shape;160;p27"/>
            <p:cNvSpPr/>
            <p:nvPr/>
          </p:nvSpPr>
          <p:spPr>
            <a:xfrm>
              <a:off x="7128942" y="2636172"/>
              <a:ext cx="151136" cy="794374"/>
            </a:xfrm>
            <a:custGeom>
              <a:avLst/>
              <a:gdLst/>
              <a:ahLst/>
              <a:cxnLst/>
              <a:rect l="l" t="t" r="r" b="b"/>
              <a:pathLst>
                <a:path w="7140" h="37528" extrusionOk="0">
                  <a:moveTo>
                    <a:pt x="101" y="1"/>
                  </a:moveTo>
                  <a:lnTo>
                    <a:pt x="1" y="34"/>
                  </a:lnTo>
                  <a:lnTo>
                    <a:pt x="7039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1" name="Google Shape;161;p27"/>
            <p:cNvSpPr/>
            <p:nvPr/>
          </p:nvSpPr>
          <p:spPr>
            <a:xfrm>
              <a:off x="7056211" y="25782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94" y="0"/>
                  </a:moveTo>
                  <a:lnTo>
                    <a:pt x="1" y="7005"/>
                  </a:lnTo>
                  <a:lnTo>
                    <a:pt x="34" y="7106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2" name="Google Shape;162;p27"/>
            <p:cNvSpPr/>
            <p:nvPr/>
          </p:nvSpPr>
          <p:spPr>
            <a:xfrm>
              <a:off x="7071748" y="26587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61" y="0"/>
                  </a:moveTo>
                  <a:lnTo>
                    <a:pt x="1" y="7005"/>
                  </a:lnTo>
                  <a:lnTo>
                    <a:pt x="1" y="7105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3" name="Google Shape;163;p27"/>
            <p:cNvSpPr/>
            <p:nvPr/>
          </p:nvSpPr>
          <p:spPr>
            <a:xfrm>
              <a:off x="7086586" y="2739258"/>
              <a:ext cx="795771" cy="151136"/>
            </a:xfrm>
            <a:custGeom>
              <a:avLst/>
              <a:gdLst/>
              <a:ahLst/>
              <a:cxnLst/>
              <a:rect l="l" t="t" r="r" b="b"/>
              <a:pathLst>
                <a:path w="37594" h="7140" extrusionOk="0">
                  <a:moveTo>
                    <a:pt x="37560" y="1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0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4" name="Google Shape;164;p27"/>
            <p:cNvSpPr/>
            <p:nvPr/>
          </p:nvSpPr>
          <p:spPr>
            <a:xfrm>
              <a:off x="7101403" y="2819758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5" name="Google Shape;165;p27"/>
            <p:cNvSpPr/>
            <p:nvPr/>
          </p:nvSpPr>
          <p:spPr>
            <a:xfrm>
              <a:off x="7116940" y="2900258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6" name="Google Shape;166;p27"/>
            <p:cNvSpPr/>
            <p:nvPr/>
          </p:nvSpPr>
          <p:spPr>
            <a:xfrm>
              <a:off x="7131779" y="2980758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8"/>
                  </a:lnTo>
                  <a:lnTo>
                    <a:pt x="33" y="7138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7" name="Google Shape;167;p27"/>
            <p:cNvSpPr/>
            <p:nvPr/>
          </p:nvSpPr>
          <p:spPr>
            <a:xfrm>
              <a:off x="7147294" y="3061236"/>
              <a:ext cx="795094" cy="151136"/>
            </a:xfrm>
            <a:custGeom>
              <a:avLst/>
              <a:gdLst/>
              <a:ahLst/>
              <a:cxnLst/>
              <a:rect l="l" t="t" r="r" b="b"/>
              <a:pathLst>
                <a:path w="37562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7"/>
            <p:cNvSpPr/>
            <p:nvPr/>
          </p:nvSpPr>
          <p:spPr>
            <a:xfrm>
              <a:off x="7162133" y="314173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1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7"/>
            <p:cNvSpPr/>
            <p:nvPr/>
          </p:nvSpPr>
          <p:spPr>
            <a:xfrm>
              <a:off x="7176950" y="3222236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0" name="Google Shape;170;p27"/>
          <p:cNvGrpSpPr/>
          <p:nvPr/>
        </p:nvGrpSpPr>
        <p:grpSpPr>
          <a:xfrm rot="-397609">
            <a:off x="519945" y="3794209"/>
            <a:ext cx="861773" cy="855823"/>
            <a:chOff x="6500275" y="2386225"/>
            <a:chExt cx="861790" cy="855840"/>
          </a:xfrm>
        </p:grpSpPr>
        <p:sp>
          <p:nvSpPr>
            <p:cNvPr id="171" name="Google Shape;171;p27"/>
            <p:cNvSpPr/>
            <p:nvPr/>
          </p:nvSpPr>
          <p:spPr>
            <a:xfrm>
              <a:off x="6502725" y="2387575"/>
              <a:ext cx="859340" cy="854490"/>
            </a:xfrm>
            <a:custGeom>
              <a:avLst/>
              <a:gdLst/>
              <a:ahLst/>
              <a:cxnLst/>
              <a:rect l="l" t="t" r="r" b="b"/>
              <a:pathLst>
                <a:path w="40430" h="40368" extrusionOk="0">
                  <a:moveTo>
                    <a:pt x="37488" y="0"/>
                  </a:moveTo>
                  <a:cubicBezTo>
                    <a:pt x="37468" y="0"/>
                    <a:pt x="37448" y="1"/>
                    <a:pt x="37427" y="3"/>
                  </a:cubicBezTo>
                  <a:lnTo>
                    <a:pt x="668" y="2238"/>
                  </a:lnTo>
                  <a:cubicBezTo>
                    <a:pt x="301" y="2238"/>
                    <a:pt x="0" y="2571"/>
                    <a:pt x="34" y="2971"/>
                  </a:cubicBezTo>
                  <a:lnTo>
                    <a:pt x="2235" y="39698"/>
                  </a:lnTo>
                  <a:cubicBezTo>
                    <a:pt x="2267" y="40078"/>
                    <a:pt x="2569" y="40367"/>
                    <a:pt x="2942" y="40367"/>
                  </a:cubicBezTo>
                  <a:cubicBezTo>
                    <a:pt x="2962" y="40367"/>
                    <a:pt x="2982" y="40367"/>
                    <a:pt x="3003" y="40365"/>
                  </a:cubicBezTo>
                  <a:lnTo>
                    <a:pt x="39729" y="38130"/>
                  </a:lnTo>
                  <a:cubicBezTo>
                    <a:pt x="40129" y="38130"/>
                    <a:pt x="40429" y="37796"/>
                    <a:pt x="40396" y="37396"/>
                  </a:cubicBezTo>
                  <a:lnTo>
                    <a:pt x="38161" y="636"/>
                  </a:lnTo>
                  <a:cubicBezTo>
                    <a:pt x="38129" y="288"/>
                    <a:pt x="37857" y="0"/>
                    <a:pt x="374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27"/>
            <p:cNvSpPr/>
            <p:nvPr/>
          </p:nvSpPr>
          <p:spPr>
            <a:xfrm>
              <a:off x="6500275" y="2386225"/>
              <a:ext cx="859400" cy="854542"/>
            </a:xfrm>
            <a:custGeom>
              <a:avLst/>
              <a:gdLst/>
              <a:ahLst/>
              <a:cxnLst/>
              <a:rect l="l" t="t" r="r" b="b"/>
              <a:pathLst>
                <a:path w="40997" h="41064" extrusionOk="0">
                  <a:moveTo>
                    <a:pt x="38628" y="101"/>
                  </a:moveTo>
                  <a:lnTo>
                    <a:pt x="38895" y="4304"/>
                  </a:lnTo>
                  <a:lnTo>
                    <a:pt x="34692" y="4571"/>
                  </a:lnTo>
                  <a:lnTo>
                    <a:pt x="34459" y="368"/>
                  </a:lnTo>
                  <a:lnTo>
                    <a:pt x="38628" y="101"/>
                  </a:lnTo>
                  <a:close/>
                  <a:moveTo>
                    <a:pt x="34359" y="368"/>
                  </a:moveTo>
                  <a:lnTo>
                    <a:pt x="34626" y="4571"/>
                  </a:lnTo>
                  <a:lnTo>
                    <a:pt x="30423" y="4837"/>
                  </a:lnTo>
                  <a:lnTo>
                    <a:pt x="30156" y="634"/>
                  </a:lnTo>
                  <a:lnTo>
                    <a:pt x="34359" y="368"/>
                  </a:lnTo>
                  <a:close/>
                  <a:moveTo>
                    <a:pt x="30056" y="634"/>
                  </a:moveTo>
                  <a:lnTo>
                    <a:pt x="30322" y="4837"/>
                  </a:lnTo>
                  <a:lnTo>
                    <a:pt x="26119" y="5071"/>
                  </a:lnTo>
                  <a:lnTo>
                    <a:pt x="25853" y="901"/>
                  </a:lnTo>
                  <a:lnTo>
                    <a:pt x="30056" y="634"/>
                  </a:lnTo>
                  <a:close/>
                  <a:moveTo>
                    <a:pt x="25753" y="868"/>
                  </a:moveTo>
                  <a:lnTo>
                    <a:pt x="26019" y="5071"/>
                  </a:lnTo>
                  <a:lnTo>
                    <a:pt x="21816" y="5338"/>
                  </a:lnTo>
                  <a:lnTo>
                    <a:pt x="21583" y="1135"/>
                  </a:lnTo>
                  <a:lnTo>
                    <a:pt x="25753" y="868"/>
                  </a:lnTo>
                  <a:close/>
                  <a:moveTo>
                    <a:pt x="21483" y="1168"/>
                  </a:moveTo>
                  <a:lnTo>
                    <a:pt x="21716" y="5371"/>
                  </a:lnTo>
                  <a:lnTo>
                    <a:pt x="17547" y="5605"/>
                  </a:lnTo>
                  <a:lnTo>
                    <a:pt x="17280" y="1435"/>
                  </a:lnTo>
                  <a:lnTo>
                    <a:pt x="21483" y="1168"/>
                  </a:lnTo>
                  <a:close/>
                  <a:moveTo>
                    <a:pt x="17180" y="1435"/>
                  </a:moveTo>
                  <a:lnTo>
                    <a:pt x="17447" y="5605"/>
                  </a:lnTo>
                  <a:lnTo>
                    <a:pt x="13244" y="5872"/>
                  </a:lnTo>
                  <a:lnTo>
                    <a:pt x="12977" y="1669"/>
                  </a:lnTo>
                  <a:lnTo>
                    <a:pt x="17180" y="1435"/>
                  </a:lnTo>
                  <a:close/>
                  <a:moveTo>
                    <a:pt x="12877" y="1669"/>
                  </a:moveTo>
                  <a:lnTo>
                    <a:pt x="13144" y="5872"/>
                  </a:lnTo>
                  <a:lnTo>
                    <a:pt x="8941" y="6138"/>
                  </a:lnTo>
                  <a:lnTo>
                    <a:pt x="8707" y="1935"/>
                  </a:lnTo>
                  <a:lnTo>
                    <a:pt x="12877" y="1669"/>
                  </a:lnTo>
                  <a:close/>
                  <a:moveTo>
                    <a:pt x="8607" y="1969"/>
                  </a:moveTo>
                  <a:lnTo>
                    <a:pt x="8874" y="6138"/>
                  </a:lnTo>
                  <a:lnTo>
                    <a:pt x="4671" y="6405"/>
                  </a:lnTo>
                  <a:lnTo>
                    <a:pt x="4404" y="2202"/>
                  </a:lnTo>
                  <a:lnTo>
                    <a:pt x="8607" y="1969"/>
                  </a:lnTo>
                  <a:close/>
                  <a:moveTo>
                    <a:pt x="4304" y="2202"/>
                  </a:moveTo>
                  <a:lnTo>
                    <a:pt x="4571" y="6405"/>
                  </a:lnTo>
                  <a:lnTo>
                    <a:pt x="368" y="6639"/>
                  </a:lnTo>
                  <a:lnTo>
                    <a:pt x="134" y="2436"/>
                  </a:lnTo>
                  <a:lnTo>
                    <a:pt x="4304" y="2202"/>
                  </a:lnTo>
                  <a:close/>
                  <a:moveTo>
                    <a:pt x="38895" y="4404"/>
                  </a:moveTo>
                  <a:lnTo>
                    <a:pt x="39162" y="8607"/>
                  </a:lnTo>
                  <a:lnTo>
                    <a:pt x="34959" y="8840"/>
                  </a:lnTo>
                  <a:lnTo>
                    <a:pt x="34692" y="4671"/>
                  </a:lnTo>
                  <a:lnTo>
                    <a:pt x="38895" y="4404"/>
                  </a:lnTo>
                  <a:close/>
                  <a:moveTo>
                    <a:pt x="34626" y="4671"/>
                  </a:moveTo>
                  <a:lnTo>
                    <a:pt x="34892" y="8874"/>
                  </a:lnTo>
                  <a:lnTo>
                    <a:pt x="30689" y="9107"/>
                  </a:lnTo>
                  <a:lnTo>
                    <a:pt x="30423" y="4904"/>
                  </a:lnTo>
                  <a:lnTo>
                    <a:pt x="34626" y="4671"/>
                  </a:lnTo>
                  <a:close/>
                  <a:moveTo>
                    <a:pt x="30322" y="4938"/>
                  </a:moveTo>
                  <a:lnTo>
                    <a:pt x="30589" y="9107"/>
                  </a:lnTo>
                  <a:lnTo>
                    <a:pt x="26386" y="9374"/>
                  </a:lnTo>
                  <a:lnTo>
                    <a:pt x="26119" y="5171"/>
                  </a:lnTo>
                  <a:lnTo>
                    <a:pt x="30322" y="4938"/>
                  </a:lnTo>
                  <a:close/>
                  <a:moveTo>
                    <a:pt x="26019" y="5171"/>
                  </a:moveTo>
                  <a:lnTo>
                    <a:pt x="26286" y="9374"/>
                  </a:lnTo>
                  <a:lnTo>
                    <a:pt x="22083" y="9608"/>
                  </a:lnTo>
                  <a:lnTo>
                    <a:pt x="21816" y="5438"/>
                  </a:lnTo>
                  <a:lnTo>
                    <a:pt x="26019" y="5171"/>
                  </a:lnTo>
                  <a:close/>
                  <a:moveTo>
                    <a:pt x="21750" y="5471"/>
                  </a:moveTo>
                  <a:lnTo>
                    <a:pt x="21983" y="9641"/>
                  </a:lnTo>
                  <a:lnTo>
                    <a:pt x="17814" y="9908"/>
                  </a:lnTo>
                  <a:lnTo>
                    <a:pt x="17547" y="5705"/>
                  </a:lnTo>
                  <a:lnTo>
                    <a:pt x="21750" y="5471"/>
                  </a:lnTo>
                  <a:close/>
                  <a:moveTo>
                    <a:pt x="17447" y="5705"/>
                  </a:moveTo>
                  <a:lnTo>
                    <a:pt x="17713" y="9908"/>
                  </a:lnTo>
                  <a:lnTo>
                    <a:pt x="13510" y="10175"/>
                  </a:lnTo>
                  <a:lnTo>
                    <a:pt x="13244" y="5972"/>
                  </a:lnTo>
                  <a:lnTo>
                    <a:pt x="17447" y="5705"/>
                  </a:lnTo>
                  <a:close/>
                  <a:moveTo>
                    <a:pt x="13144" y="5972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4" y="6205"/>
                  </a:lnTo>
                  <a:lnTo>
                    <a:pt x="13144" y="5972"/>
                  </a:lnTo>
                  <a:close/>
                  <a:moveTo>
                    <a:pt x="8874" y="6238"/>
                  </a:moveTo>
                  <a:lnTo>
                    <a:pt x="9141" y="10442"/>
                  </a:lnTo>
                  <a:lnTo>
                    <a:pt x="4938" y="10708"/>
                  </a:lnTo>
                  <a:lnTo>
                    <a:pt x="4671" y="6505"/>
                  </a:lnTo>
                  <a:lnTo>
                    <a:pt x="8874" y="6238"/>
                  </a:lnTo>
                  <a:close/>
                  <a:moveTo>
                    <a:pt x="4571" y="6472"/>
                  </a:moveTo>
                  <a:lnTo>
                    <a:pt x="4838" y="10675"/>
                  </a:lnTo>
                  <a:lnTo>
                    <a:pt x="635" y="10942"/>
                  </a:lnTo>
                  <a:lnTo>
                    <a:pt x="368" y="6739"/>
                  </a:lnTo>
                  <a:lnTo>
                    <a:pt x="4571" y="6472"/>
                  </a:lnTo>
                  <a:close/>
                  <a:moveTo>
                    <a:pt x="39162" y="8707"/>
                  </a:moveTo>
                  <a:lnTo>
                    <a:pt x="39429" y="12877"/>
                  </a:lnTo>
                  <a:lnTo>
                    <a:pt x="35226" y="13143"/>
                  </a:lnTo>
                  <a:lnTo>
                    <a:pt x="34959" y="8940"/>
                  </a:lnTo>
                  <a:lnTo>
                    <a:pt x="39162" y="8707"/>
                  </a:lnTo>
                  <a:close/>
                  <a:moveTo>
                    <a:pt x="34859" y="8940"/>
                  </a:moveTo>
                  <a:lnTo>
                    <a:pt x="35126" y="13143"/>
                  </a:lnTo>
                  <a:lnTo>
                    <a:pt x="30956" y="13410"/>
                  </a:lnTo>
                  <a:lnTo>
                    <a:pt x="30656" y="9207"/>
                  </a:lnTo>
                  <a:lnTo>
                    <a:pt x="34859" y="8940"/>
                  </a:lnTo>
                  <a:close/>
                  <a:moveTo>
                    <a:pt x="30589" y="9207"/>
                  </a:moveTo>
                  <a:lnTo>
                    <a:pt x="30823" y="13410"/>
                  </a:lnTo>
                  <a:lnTo>
                    <a:pt x="26653" y="13677"/>
                  </a:lnTo>
                  <a:lnTo>
                    <a:pt x="26386" y="9474"/>
                  </a:lnTo>
                  <a:lnTo>
                    <a:pt x="30589" y="9207"/>
                  </a:lnTo>
                  <a:close/>
                  <a:moveTo>
                    <a:pt x="26286" y="9474"/>
                  </a:moveTo>
                  <a:lnTo>
                    <a:pt x="26553" y="13644"/>
                  </a:lnTo>
                  <a:lnTo>
                    <a:pt x="22350" y="13911"/>
                  </a:lnTo>
                  <a:lnTo>
                    <a:pt x="22083" y="9741"/>
                  </a:lnTo>
                  <a:lnTo>
                    <a:pt x="26286" y="9474"/>
                  </a:lnTo>
                  <a:close/>
                  <a:moveTo>
                    <a:pt x="21983" y="9741"/>
                  </a:moveTo>
                  <a:lnTo>
                    <a:pt x="22250" y="13944"/>
                  </a:lnTo>
                  <a:lnTo>
                    <a:pt x="18047" y="14211"/>
                  </a:lnTo>
                  <a:lnTo>
                    <a:pt x="17814" y="10008"/>
                  </a:lnTo>
                  <a:lnTo>
                    <a:pt x="21983" y="9741"/>
                  </a:lnTo>
                  <a:close/>
                  <a:moveTo>
                    <a:pt x="17713" y="10008"/>
                  </a:moveTo>
                  <a:lnTo>
                    <a:pt x="17947" y="14178"/>
                  </a:lnTo>
                  <a:lnTo>
                    <a:pt x="13777" y="14444"/>
                  </a:lnTo>
                  <a:lnTo>
                    <a:pt x="13510" y="10241"/>
                  </a:lnTo>
                  <a:lnTo>
                    <a:pt x="17713" y="10008"/>
                  </a:lnTo>
                  <a:close/>
                  <a:moveTo>
                    <a:pt x="13410" y="10241"/>
                  </a:moveTo>
                  <a:lnTo>
                    <a:pt x="13677" y="14444"/>
                  </a:lnTo>
                  <a:lnTo>
                    <a:pt x="9474" y="14711"/>
                  </a:lnTo>
                  <a:lnTo>
                    <a:pt x="9207" y="10508"/>
                  </a:lnTo>
                  <a:lnTo>
                    <a:pt x="13410" y="10241"/>
                  </a:lnTo>
                  <a:close/>
                  <a:moveTo>
                    <a:pt x="9141" y="10542"/>
                  </a:moveTo>
                  <a:lnTo>
                    <a:pt x="9408" y="14745"/>
                  </a:lnTo>
                  <a:lnTo>
                    <a:pt x="5205" y="14978"/>
                  </a:lnTo>
                  <a:lnTo>
                    <a:pt x="4938" y="10775"/>
                  </a:lnTo>
                  <a:lnTo>
                    <a:pt x="9141" y="10542"/>
                  </a:lnTo>
                  <a:close/>
                  <a:moveTo>
                    <a:pt x="4838" y="10775"/>
                  </a:moveTo>
                  <a:lnTo>
                    <a:pt x="5104" y="14945"/>
                  </a:lnTo>
                  <a:lnTo>
                    <a:pt x="901" y="15212"/>
                  </a:lnTo>
                  <a:lnTo>
                    <a:pt x="635" y="11042"/>
                  </a:lnTo>
                  <a:lnTo>
                    <a:pt x="4838" y="10775"/>
                  </a:lnTo>
                  <a:close/>
                  <a:moveTo>
                    <a:pt x="39429" y="12977"/>
                  </a:moveTo>
                  <a:lnTo>
                    <a:pt x="39662" y="17146"/>
                  </a:lnTo>
                  <a:lnTo>
                    <a:pt x="35493" y="17413"/>
                  </a:lnTo>
                  <a:lnTo>
                    <a:pt x="35259" y="13244"/>
                  </a:lnTo>
                  <a:lnTo>
                    <a:pt x="39429" y="12977"/>
                  </a:lnTo>
                  <a:close/>
                  <a:moveTo>
                    <a:pt x="35126" y="13210"/>
                  </a:moveTo>
                  <a:lnTo>
                    <a:pt x="35393" y="17447"/>
                  </a:lnTo>
                  <a:lnTo>
                    <a:pt x="31190" y="17680"/>
                  </a:lnTo>
                  <a:lnTo>
                    <a:pt x="30923" y="13477"/>
                  </a:lnTo>
                  <a:lnTo>
                    <a:pt x="35126" y="13210"/>
                  </a:lnTo>
                  <a:close/>
                  <a:moveTo>
                    <a:pt x="30823" y="13510"/>
                  </a:moveTo>
                  <a:lnTo>
                    <a:pt x="31090" y="17713"/>
                  </a:lnTo>
                  <a:lnTo>
                    <a:pt x="26887" y="17947"/>
                  </a:lnTo>
                  <a:lnTo>
                    <a:pt x="26653" y="13744"/>
                  </a:lnTo>
                  <a:lnTo>
                    <a:pt x="30823" y="13510"/>
                  </a:lnTo>
                  <a:close/>
                  <a:moveTo>
                    <a:pt x="26553" y="13744"/>
                  </a:moveTo>
                  <a:lnTo>
                    <a:pt x="26820" y="17947"/>
                  </a:lnTo>
                  <a:lnTo>
                    <a:pt x="22617" y="18214"/>
                  </a:lnTo>
                  <a:lnTo>
                    <a:pt x="22350" y="14011"/>
                  </a:lnTo>
                  <a:lnTo>
                    <a:pt x="26553" y="13744"/>
                  </a:lnTo>
                  <a:close/>
                  <a:moveTo>
                    <a:pt x="22250" y="14044"/>
                  </a:moveTo>
                  <a:lnTo>
                    <a:pt x="22517" y="18247"/>
                  </a:lnTo>
                  <a:lnTo>
                    <a:pt x="18314" y="18481"/>
                  </a:lnTo>
                  <a:lnTo>
                    <a:pt x="18047" y="14311"/>
                  </a:lnTo>
                  <a:lnTo>
                    <a:pt x="22250" y="14044"/>
                  </a:lnTo>
                  <a:close/>
                  <a:moveTo>
                    <a:pt x="17980" y="14278"/>
                  </a:moveTo>
                  <a:lnTo>
                    <a:pt x="18214" y="18481"/>
                  </a:lnTo>
                  <a:lnTo>
                    <a:pt x="14044" y="18747"/>
                  </a:lnTo>
                  <a:lnTo>
                    <a:pt x="13777" y="14544"/>
                  </a:lnTo>
                  <a:lnTo>
                    <a:pt x="17980" y="14278"/>
                  </a:lnTo>
                  <a:close/>
                  <a:moveTo>
                    <a:pt x="13677" y="14544"/>
                  </a:moveTo>
                  <a:lnTo>
                    <a:pt x="13944" y="18747"/>
                  </a:lnTo>
                  <a:lnTo>
                    <a:pt x="9741" y="18981"/>
                  </a:lnTo>
                  <a:lnTo>
                    <a:pt x="9474" y="14811"/>
                  </a:lnTo>
                  <a:lnTo>
                    <a:pt x="13677" y="14544"/>
                  </a:lnTo>
                  <a:close/>
                  <a:moveTo>
                    <a:pt x="9374" y="14811"/>
                  </a:moveTo>
                  <a:lnTo>
                    <a:pt x="9641" y="18981"/>
                  </a:lnTo>
                  <a:lnTo>
                    <a:pt x="5438" y="19248"/>
                  </a:lnTo>
                  <a:lnTo>
                    <a:pt x="5205" y="15045"/>
                  </a:lnTo>
                  <a:lnTo>
                    <a:pt x="9374" y="14811"/>
                  </a:lnTo>
                  <a:close/>
                  <a:moveTo>
                    <a:pt x="5104" y="15045"/>
                  </a:moveTo>
                  <a:lnTo>
                    <a:pt x="5338" y="19248"/>
                  </a:lnTo>
                  <a:lnTo>
                    <a:pt x="1168" y="19515"/>
                  </a:lnTo>
                  <a:lnTo>
                    <a:pt x="901" y="15312"/>
                  </a:lnTo>
                  <a:lnTo>
                    <a:pt x="5104" y="15045"/>
                  </a:lnTo>
                  <a:close/>
                  <a:moveTo>
                    <a:pt x="39696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93" y="17513"/>
                  </a:lnTo>
                  <a:lnTo>
                    <a:pt x="39696" y="17246"/>
                  </a:lnTo>
                  <a:close/>
                  <a:moveTo>
                    <a:pt x="35393" y="17513"/>
                  </a:moveTo>
                  <a:lnTo>
                    <a:pt x="35660" y="21716"/>
                  </a:lnTo>
                  <a:lnTo>
                    <a:pt x="31457" y="21983"/>
                  </a:lnTo>
                  <a:lnTo>
                    <a:pt x="31223" y="17780"/>
                  </a:lnTo>
                  <a:lnTo>
                    <a:pt x="35393" y="17513"/>
                  </a:lnTo>
                  <a:close/>
                  <a:moveTo>
                    <a:pt x="31090" y="17813"/>
                  </a:moveTo>
                  <a:lnTo>
                    <a:pt x="31357" y="21983"/>
                  </a:lnTo>
                  <a:lnTo>
                    <a:pt x="27154" y="22250"/>
                  </a:lnTo>
                  <a:lnTo>
                    <a:pt x="26920" y="18080"/>
                  </a:lnTo>
                  <a:lnTo>
                    <a:pt x="31090" y="17813"/>
                  </a:lnTo>
                  <a:close/>
                  <a:moveTo>
                    <a:pt x="26820" y="18047"/>
                  </a:moveTo>
                  <a:lnTo>
                    <a:pt x="27053" y="22250"/>
                  </a:lnTo>
                  <a:lnTo>
                    <a:pt x="22884" y="22483"/>
                  </a:lnTo>
                  <a:lnTo>
                    <a:pt x="22617" y="18280"/>
                  </a:lnTo>
                  <a:lnTo>
                    <a:pt x="26820" y="18047"/>
                  </a:lnTo>
                  <a:close/>
                  <a:moveTo>
                    <a:pt x="22517" y="18347"/>
                  </a:moveTo>
                  <a:lnTo>
                    <a:pt x="22784" y="22517"/>
                  </a:lnTo>
                  <a:lnTo>
                    <a:pt x="18581" y="22784"/>
                  </a:lnTo>
                  <a:lnTo>
                    <a:pt x="18314" y="18581"/>
                  </a:lnTo>
                  <a:lnTo>
                    <a:pt x="22517" y="18347"/>
                  </a:lnTo>
                  <a:close/>
                  <a:moveTo>
                    <a:pt x="18214" y="18581"/>
                  </a:moveTo>
                  <a:lnTo>
                    <a:pt x="18481" y="22750"/>
                  </a:lnTo>
                  <a:lnTo>
                    <a:pt x="14278" y="23017"/>
                  </a:lnTo>
                  <a:lnTo>
                    <a:pt x="14011" y="18814"/>
                  </a:lnTo>
                  <a:lnTo>
                    <a:pt x="18214" y="18581"/>
                  </a:lnTo>
                  <a:close/>
                  <a:moveTo>
                    <a:pt x="13944" y="18848"/>
                  </a:moveTo>
                  <a:lnTo>
                    <a:pt x="14178" y="23017"/>
                  </a:lnTo>
                  <a:lnTo>
                    <a:pt x="10008" y="23284"/>
                  </a:lnTo>
                  <a:lnTo>
                    <a:pt x="9741" y="19081"/>
                  </a:lnTo>
                  <a:lnTo>
                    <a:pt x="13944" y="18848"/>
                  </a:lnTo>
                  <a:close/>
                  <a:moveTo>
                    <a:pt x="9641" y="19081"/>
                  </a:moveTo>
                  <a:lnTo>
                    <a:pt x="9908" y="23284"/>
                  </a:lnTo>
                  <a:lnTo>
                    <a:pt x="5705" y="23551"/>
                  </a:lnTo>
                  <a:lnTo>
                    <a:pt x="5438" y="19348"/>
                  </a:lnTo>
                  <a:lnTo>
                    <a:pt x="9641" y="19081"/>
                  </a:lnTo>
                  <a:close/>
                  <a:moveTo>
                    <a:pt x="5371" y="19348"/>
                  </a:moveTo>
                  <a:lnTo>
                    <a:pt x="5605" y="23551"/>
                  </a:lnTo>
                  <a:lnTo>
                    <a:pt x="1402" y="23784"/>
                  </a:lnTo>
                  <a:lnTo>
                    <a:pt x="1168" y="19615"/>
                  </a:lnTo>
                  <a:lnTo>
                    <a:pt x="5371" y="19348"/>
                  </a:lnTo>
                  <a:close/>
                  <a:moveTo>
                    <a:pt x="39929" y="21549"/>
                  </a:moveTo>
                  <a:lnTo>
                    <a:pt x="40196" y="25752"/>
                  </a:lnTo>
                  <a:lnTo>
                    <a:pt x="35993" y="25986"/>
                  </a:lnTo>
                  <a:lnTo>
                    <a:pt x="35760" y="21816"/>
                  </a:lnTo>
                  <a:lnTo>
                    <a:pt x="39929" y="21549"/>
                  </a:lnTo>
                  <a:close/>
                  <a:moveTo>
                    <a:pt x="35660" y="21816"/>
                  </a:moveTo>
                  <a:lnTo>
                    <a:pt x="35893" y="26019"/>
                  </a:lnTo>
                  <a:lnTo>
                    <a:pt x="31723" y="26286"/>
                  </a:lnTo>
                  <a:lnTo>
                    <a:pt x="31457" y="22083"/>
                  </a:lnTo>
                  <a:lnTo>
                    <a:pt x="35660" y="21816"/>
                  </a:lnTo>
                  <a:close/>
                  <a:moveTo>
                    <a:pt x="31357" y="22083"/>
                  </a:moveTo>
                  <a:lnTo>
                    <a:pt x="31623" y="26286"/>
                  </a:lnTo>
                  <a:lnTo>
                    <a:pt x="27420" y="26553"/>
                  </a:lnTo>
                  <a:lnTo>
                    <a:pt x="27154" y="22350"/>
                  </a:lnTo>
                  <a:lnTo>
                    <a:pt x="31357" y="22083"/>
                  </a:lnTo>
                  <a:close/>
                  <a:moveTo>
                    <a:pt x="27053" y="22350"/>
                  </a:moveTo>
                  <a:lnTo>
                    <a:pt x="27320" y="26553"/>
                  </a:lnTo>
                  <a:lnTo>
                    <a:pt x="23117" y="26787"/>
                  </a:lnTo>
                  <a:lnTo>
                    <a:pt x="22884" y="22584"/>
                  </a:lnTo>
                  <a:lnTo>
                    <a:pt x="27053" y="22350"/>
                  </a:lnTo>
                  <a:close/>
                  <a:moveTo>
                    <a:pt x="22750" y="22617"/>
                  </a:moveTo>
                  <a:lnTo>
                    <a:pt x="23051" y="26820"/>
                  </a:lnTo>
                  <a:lnTo>
                    <a:pt x="18848" y="27087"/>
                  </a:lnTo>
                  <a:lnTo>
                    <a:pt x="18581" y="22850"/>
                  </a:lnTo>
                  <a:lnTo>
                    <a:pt x="22750" y="22617"/>
                  </a:lnTo>
                  <a:close/>
                  <a:moveTo>
                    <a:pt x="18481" y="22850"/>
                  </a:moveTo>
                  <a:lnTo>
                    <a:pt x="18748" y="27053"/>
                  </a:lnTo>
                  <a:lnTo>
                    <a:pt x="14545" y="27320"/>
                  </a:lnTo>
                  <a:lnTo>
                    <a:pt x="14278" y="23117"/>
                  </a:lnTo>
                  <a:lnTo>
                    <a:pt x="18481" y="22850"/>
                  </a:lnTo>
                  <a:close/>
                  <a:moveTo>
                    <a:pt x="14211" y="23117"/>
                  </a:moveTo>
                  <a:lnTo>
                    <a:pt x="14444" y="27320"/>
                  </a:lnTo>
                  <a:lnTo>
                    <a:pt x="10241" y="27587"/>
                  </a:lnTo>
                  <a:lnTo>
                    <a:pt x="10008" y="23384"/>
                  </a:lnTo>
                  <a:lnTo>
                    <a:pt x="14211" y="23117"/>
                  </a:lnTo>
                  <a:close/>
                  <a:moveTo>
                    <a:pt x="9908" y="23384"/>
                  </a:moveTo>
                  <a:lnTo>
                    <a:pt x="10175" y="27587"/>
                  </a:lnTo>
                  <a:lnTo>
                    <a:pt x="5972" y="27821"/>
                  </a:lnTo>
                  <a:lnTo>
                    <a:pt x="5705" y="23651"/>
                  </a:lnTo>
                  <a:lnTo>
                    <a:pt x="9908" y="23384"/>
                  </a:lnTo>
                  <a:close/>
                  <a:moveTo>
                    <a:pt x="5605" y="23651"/>
                  </a:moveTo>
                  <a:lnTo>
                    <a:pt x="5872" y="27821"/>
                  </a:lnTo>
                  <a:lnTo>
                    <a:pt x="1669" y="28087"/>
                  </a:lnTo>
                  <a:lnTo>
                    <a:pt x="1435" y="23918"/>
                  </a:lnTo>
                  <a:lnTo>
                    <a:pt x="5605" y="23651"/>
                  </a:lnTo>
                  <a:close/>
                  <a:moveTo>
                    <a:pt x="40196" y="25853"/>
                  </a:moveTo>
                  <a:lnTo>
                    <a:pt x="40463" y="30022"/>
                  </a:lnTo>
                  <a:lnTo>
                    <a:pt x="36260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926" y="26119"/>
                  </a:moveTo>
                  <a:lnTo>
                    <a:pt x="36160" y="30322"/>
                  </a:lnTo>
                  <a:lnTo>
                    <a:pt x="31957" y="30556"/>
                  </a:lnTo>
                  <a:lnTo>
                    <a:pt x="31723" y="26353"/>
                  </a:lnTo>
                  <a:lnTo>
                    <a:pt x="35926" y="26119"/>
                  </a:lnTo>
                  <a:close/>
                  <a:moveTo>
                    <a:pt x="31623" y="26386"/>
                  </a:moveTo>
                  <a:lnTo>
                    <a:pt x="31890" y="30589"/>
                  </a:lnTo>
                  <a:lnTo>
                    <a:pt x="27687" y="30823"/>
                  </a:lnTo>
                  <a:lnTo>
                    <a:pt x="27420" y="26620"/>
                  </a:lnTo>
                  <a:lnTo>
                    <a:pt x="31623" y="26386"/>
                  </a:lnTo>
                  <a:close/>
                  <a:moveTo>
                    <a:pt x="27354" y="26620"/>
                  </a:moveTo>
                  <a:lnTo>
                    <a:pt x="27587" y="30856"/>
                  </a:lnTo>
                  <a:lnTo>
                    <a:pt x="23384" y="31090"/>
                  </a:lnTo>
                  <a:lnTo>
                    <a:pt x="23151" y="26887"/>
                  </a:lnTo>
                  <a:lnTo>
                    <a:pt x="27354" y="26620"/>
                  </a:lnTo>
                  <a:close/>
                  <a:moveTo>
                    <a:pt x="23051" y="26887"/>
                  </a:moveTo>
                  <a:lnTo>
                    <a:pt x="23317" y="31090"/>
                  </a:lnTo>
                  <a:lnTo>
                    <a:pt x="19114" y="31356"/>
                  </a:lnTo>
                  <a:lnTo>
                    <a:pt x="18848" y="27153"/>
                  </a:lnTo>
                  <a:lnTo>
                    <a:pt x="23051" y="26887"/>
                  </a:lnTo>
                  <a:close/>
                  <a:moveTo>
                    <a:pt x="18748" y="27153"/>
                  </a:moveTo>
                  <a:lnTo>
                    <a:pt x="18981" y="31356"/>
                  </a:lnTo>
                  <a:lnTo>
                    <a:pt x="14811" y="31590"/>
                  </a:lnTo>
                  <a:lnTo>
                    <a:pt x="14545" y="27420"/>
                  </a:lnTo>
                  <a:lnTo>
                    <a:pt x="18748" y="27153"/>
                  </a:lnTo>
                  <a:close/>
                  <a:moveTo>
                    <a:pt x="14444" y="27387"/>
                  </a:moveTo>
                  <a:lnTo>
                    <a:pt x="14711" y="31623"/>
                  </a:lnTo>
                  <a:lnTo>
                    <a:pt x="10508" y="31857"/>
                  </a:lnTo>
                  <a:lnTo>
                    <a:pt x="10275" y="27654"/>
                  </a:lnTo>
                  <a:lnTo>
                    <a:pt x="14444" y="27387"/>
                  </a:lnTo>
                  <a:close/>
                  <a:moveTo>
                    <a:pt x="10175" y="27687"/>
                  </a:moveTo>
                  <a:lnTo>
                    <a:pt x="10408" y="31857"/>
                  </a:lnTo>
                  <a:lnTo>
                    <a:pt x="6239" y="32124"/>
                  </a:lnTo>
                  <a:lnTo>
                    <a:pt x="5972" y="27921"/>
                  </a:lnTo>
                  <a:lnTo>
                    <a:pt x="10175" y="27687"/>
                  </a:lnTo>
                  <a:close/>
                  <a:moveTo>
                    <a:pt x="5872" y="27921"/>
                  </a:moveTo>
                  <a:lnTo>
                    <a:pt x="6139" y="32124"/>
                  </a:lnTo>
                  <a:lnTo>
                    <a:pt x="1936" y="32391"/>
                  </a:lnTo>
                  <a:lnTo>
                    <a:pt x="1669" y="28188"/>
                  </a:lnTo>
                  <a:lnTo>
                    <a:pt x="5872" y="27921"/>
                  </a:lnTo>
                  <a:close/>
                  <a:moveTo>
                    <a:pt x="40463" y="30122"/>
                  </a:moveTo>
                  <a:lnTo>
                    <a:pt x="40730" y="34325"/>
                  </a:lnTo>
                  <a:lnTo>
                    <a:pt x="36527" y="34592"/>
                  </a:lnTo>
                  <a:lnTo>
                    <a:pt x="36260" y="30389"/>
                  </a:lnTo>
                  <a:lnTo>
                    <a:pt x="40463" y="30122"/>
                  </a:lnTo>
                  <a:close/>
                  <a:moveTo>
                    <a:pt x="36160" y="30389"/>
                  </a:moveTo>
                  <a:lnTo>
                    <a:pt x="36427" y="34592"/>
                  </a:lnTo>
                  <a:lnTo>
                    <a:pt x="32224" y="34859"/>
                  </a:lnTo>
                  <a:lnTo>
                    <a:pt x="31990" y="30656"/>
                  </a:lnTo>
                  <a:lnTo>
                    <a:pt x="36160" y="30389"/>
                  </a:lnTo>
                  <a:close/>
                  <a:moveTo>
                    <a:pt x="31890" y="30656"/>
                  </a:moveTo>
                  <a:lnTo>
                    <a:pt x="32124" y="34826"/>
                  </a:lnTo>
                  <a:lnTo>
                    <a:pt x="27954" y="35092"/>
                  </a:lnTo>
                  <a:lnTo>
                    <a:pt x="27687" y="30889"/>
                  </a:lnTo>
                  <a:lnTo>
                    <a:pt x="31890" y="30656"/>
                  </a:lnTo>
                  <a:close/>
                  <a:moveTo>
                    <a:pt x="27587" y="30956"/>
                  </a:moveTo>
                  <a:lnTo>
                    <a:pt x="27854" y="35126"/>
                  </a:lnTo>
                  <a:lnTo>
                    <a:pt x="23651" y="35393"/>
                  </a:lnTo>
                  <a:lnTo>
                    <a:pt x="23384" y="31190"/>
                  </a:lnTo>
                  <a:lnTo>
                    <a:pt x="27587" y="30956"/>
                  </a:lnTo>
                  <a:close/>
                  <a:moveTo>
                    <a:pt x="23317" y="31190"/>
                  </a:moveTo>
                  <a:lnTo>
                    <a:pt x="23584" y="35393"/>
                  </a:lnTo>
                  <a:lnTo>
                    <a:pt x="19381" y="35626"/>
                  </a:lnTo>
                  <a:lnTo>
                    <a:pt x="19114" y="31423"/>
                  </a:lnTo>
                  <a:lnTo>
                    <a:pt x="23317" y="31190"/>
                  </a:lnTo>
                  <a:close/>
                  <a:moveTo>
                    <a:pt x="19014" y="31457"/>
                  </a:moveTo>
                  <a:lnTo>
                    <a:pt x="19248" y="35626"/>
                  </a:lnTo>
                  <a:lnTo>
                    <a:pt x="15045" y="35893"/>
                  </a:lnTo>
                  <a:lnTo>
                    <a:pt x="14811" y="31690"/>
                  </a:lnTo>
                  <a:lnTo>
                    <a:pt x="19014" y="31457"/>
                  </a:lnTo>
                  <a:close/>
                  <a:moveTo>
                    <a:pt x="14711" y="31690"/>
                  </a:moveTo>
                  <a:lnTo>
                    <a:pt x="14978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42" y="31990"/>
                  </a:moveTo>
                  <a:lnTo>
                    <a:pt x="10675" y="36160"/>
                  </a:lnTo>
                  <a:lnTo>
                    <a:pt x="6472" y="36427"/>
                  </a:lnTo>
                  <a:lnTo>
                    <a:pt x="6239" y="32257"/>
                  </a:lnTo>
                  <a:lnTo>
                    <a:pt x="10442" y="31990"/>
                  </a:lnTo>
                  <a:close/>
                  <a:moveTo>
                    <a:pt x="6139" y="32257"/>
                  </a:moveTo>
                  <a:lnTo>
                    <a:pt x="6405" y="36427"/>
                  </a:lnTo>
                  <a:lnTo>
                    <a:pt x="2202" y="36660"/>
                  </a:lnTo>
                  <a:lnTo>
                    <a:pt x="1936" y="32457"/>
                  </a:lnTo>
                  <a:lnTo>
                    <a:pt x="6139" y="32257"/>
                  </a:lnTo>
                  <a:close/>
                  <a:moveTo>
                    <a:pt x="40947" y="37844"/>
                  </a:moveTo>
                  <a:lnTo>
                    <a:pt x="40990" y="38629"/>
                  </a:lnTo>
                  <a:lnTo>
                    <a:pt x="40990" y="38629"/>
                  </a:lnTo>
                  <a:lnTo>
                    <a:pt x="40997" y="38628"/>
                  </a:lnTo>
                  <a:lnTo>
                    <a:pt x="40947" y="37844"/>
                  </a:lnTo>
                  <a:close/>
                  <a:moveTo>
                    <a:pt x="36427" y="34692"/>
                  </a:moveTo>
                  <a:lnTo>
                    <a:pt x="36694" y="38895"/>
                  </a:lnTo>
                  <a:lnTo>
                    <a:pt x="32491" y="39129"/>
                  </a:lnTo>
                  <a:lnTo>
                    <a:pt x="32224" y="34959"/>
                  </a:lnTo>
                  <a:lnTo>
                    <a:pt x="36427" y="34692"/>
                  </a:lnTo>
                  <a:close/>
                  <a:moveTo>
                    <a:pt x="32157" y="34926"/>
                  </a:moveTo>
                  <a:lnTo>
                    <a:pt x="32391" y="39129"/>
                  </a:lnTo>
                  <a:lnTo>
                    <a:pt x="28188" y="39396"/>
                  </a:lnTo>
                  <a:lnTo>
                    <a:pt x="27954" y="35193"/>
                  </a:lnTo>
                  <a:lnTo>
                    <a:pt x="32157" y="34926"/>
                  </a:lnTo>
                  <a:close/>
                  <a:moveTo>
                    <a:pt x="27854" y="35226"/>
                  </a:moveTo>
                  <a:lnTo>
                    <a:pt x="28121" y="39429"/>
                  </a:lnTo>
                  <a:lnTo>
                    <a:pt x="23918" y="39696"/>
                  </a:lnTo>
                  <a:lnTo>
                    <a:pt x="23651" y="35493"/>
                  </a:lnTo>
                  <a:lnTo>
                    <a:pt x="27854" y="35226"/>
                  </a:lnTo>
                  <a:close/>
                  <a:moveTo>
                    <a:pt x="23551" y="35493"/>
                  </a:moveTo>
                  <a:lnTo>
                    <a:pt x="23818" y="39662"/>
                  </a:lnTo>
                  <a:lnTo>
                    <a:pt x="19615" y="39929"/>
                  </a:lnTo>
                  <a:lnTo>
                    <a:pt x="19381" y="35726"/>
                  </a:lnTo>
                  <a:lnTo>
                    <a:pt x="23551" y="35493"/>
                  </a:lnTo>
                  <a:close/>
                  <a:moveTo>
                    <a:pt x="19281" y="35726"/>
                  </a:moveTo>
                  <a:lnTo>
                    <a:pt x="19515" y="39929"/>
                  </a:lnTo>
                  <a:lnTo>
                    <a:pt x="15312" y="40196"/>
                  </a:lnTo>
                  <a:lnTo>
                    <a:pt x="15078" y="35993"/>
                  </a:lnTo>
                  <a:lnTo>
                    <a:pt x="19281" y="35726"/>
                  </a:lnTo>
                  <a:close/>
                  <a:moveTo>
                    <a:pt x="14978" y="35993"/>
                  </a:moveTo>
                  <a:lnTo>
                    <a:pt x="15245" y="40196"/>
                  </a:lnTo>
                  <a:lnTo>
                    <a:pt x="11042" y="40430"/>
                  </a:lnTo>
                  <a:lnTo>
                    <a:pt x="10775" y="36260"/>
                  </a:lnTo>
                  <a:lnTo>
                    <a:pt x="14978" y="35993"/>
                  </a:lnTo>
                  <a:close/>
                  <a:moveTo>
                    <a:pt x="10675" y="36260"/>
                  </a:moveTo>
                  <a:lnTo>
                    <a:pt x="10942" y="40463"/>
                  </a:lnTo>
                  <a:lnTo>
                    <a:pt x="6739" y="40696"/>
                  </a:lnTo>
                  <a:lnTo>
                    <a:pt x="6505" y="36527"/>
                  </a:lnTo>
                  <a:lnTo>
                    <a:pt x="10675" y="36260"/>
                  </a:lnTo>
                  <a:close/>
                  <a:moveTo>
                    <a:pt x="6405" y="36527"/>
                  </a:moveTo>
                  <a:lnTo>
                    <a:pt x="6672" y="40730"/>
                  </a:lnTo>
                  <a:lnTo>
                    <a:pt x="2469" y="40963"/>
                  </a:lnTo>
                  <a:lnTo>
                    <a:pt x="2202" y="36760"/>
                  </a:lnTo>
                  <a:lnTo>
                    <a:pt x="6405" y="36527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59" y="268"/>
                  </a:lnTo>
                  <a:lnTo>
                    <a:pt x="30156" y="534"/>
                  </a:lnTo>
                  <a:lnTo>
                    <a:pt x="30056" y="534"/>
                  </a:lnTo>
                  <a:lnTo>
                    <a:pt x="25853" y="768"/>
                  </a:lnTo>
                  <a:lnTo>
                    <a:pt x="25753" y="768"/>
                  </a:lnTo>
                  <a:lnTo>
                    <a:pt x="21550" y="1035"/>
                  </a:lnTo>
                  <a:lnTo>
                    <a:pt x="21483" y="1035"/>
                  </a:lnTo>
                  <a:lnTo>
                    <a:pt x="17280" y="1302"/>
                  </a:lnTo>
                  <a:lnTo>
                    <a:pt x="17180" y="1302"/>
                  </a:lnTo>
                  <a:lnTo>
                    <a:pt x="13010" y="1535"/>
                  </a:lnTo>
                  <a:lnTo>
                    <a:pt x="12910" y="1535"/>
                  </a:lnTo>
                  <a:lnTo>
                    <a:pt x="8707" y="1802"/>
                  </a:lnTo>
                  <a:lnTo>
                    <a:pt x="8607" y="1802"/>
                  </a:lnTo>
                  <a:lnTo>
                    <a:pt x="4404" y="2102"/>
                  </a:lnTo>
                  <a:lnTo>
                    <a:pt x="4304" y="2102"/>
                  </a:lnTo>
                  <a:lnTo>
                    <a:pt x="1" y="2369"/>
                  </a:lnTo>
                  <a:lnTo>
                    <a:pt x="268" y="6639"/>
                  </a:lnTo>
                  <a:lnTo>
                    <a:pt x="268" y="6739"/>
                  </a:lnTo>
                  <a:lnTo>
                    <a:pt x="501" y="10942"/>
                  </a:lnTo>
                  <a:lnTo>
                    <a:pt x="501" y="11042"/>
                  </a:lnTo>
                  <a:lnTo>
                    <a:pt x="768" y="15212"/>
                  </a:lnTo>
                  <a:lnTo>
                    <a:pt x="768" y="15312"/>
                  </a:lnTo>
                  <a:lnTo>
                    <a:pt x="1035" y="19515"/>
                  </a:lnTo>
                  <a:lnTo>
                    <a:pt x="1035" y="19615"/>
                  </a:lnTo>
                  <a:lnTo>
                    <a:pt x="1268" y="23818"/>
                  </a:lnTo>
                  <a:lnTo>
                    <a:pt x="1268" y="23918"/>
                  </a:lnTo>
                  <a:lnTo>
                    <a:pt x="1535" y="28087"/>
                  </a:lnTo>
                  <a:lnTo>
                    <a:pt x="1535" y="28188"/>
                  </a:lnTo>
                  <a:lnTo>
                    <a:pt x="1802" y="32391"/>
                  </a:lnTo>
                  <a:lnTo>
                    <a:pt x="1802" y="32491"/>
                  </a:lnTo>
                  <a:lnTo>
                    <a:pt x="2036" y="36694"/>
                  </a:lnTo>
                  <a:lnTo>
                    <a:pt x="2036" y="36760"/>
                  </a:lnTo>
                  <a:lnTo>
                    <a:pt x="2302" y="41063"/>
                  </a:lnTo>
                  <a:lnTo>
                    <a:pt x="6606" y="40797"/>
                  </a:lnTo>
                  <a:lnTo>
                    <a:pt x="6706" y="40797"/>
                  </a:lnTo>
                  <a:lnTo>
                    <a:pt x="10875" y="40563"/>
                  </a:lnTo>
                  <a:lnTo>
                    <a:pt x="10975" y="40563"/>
                  </a:lnTo>
                  <a:lnTo>
                    <a:pt x="15178" y="40296"/>
                  </a:lnTo>
                  <a:lnTo>
                    <a:pt x="15278" y="40296"/>
                  </a:lnTo>
                  <a:lnTo>
                    <a:pt x="19481" y="40029"/>
                  </a:lnTo>
                  <a:lnTo>
                    <a:pt x="19548" y="40029"/>
                  </a:lnTo>
                  <a:lnTo>
                    <a:pt x="23751" y="39796"/>
                  </a:lnTo>
                  <a:lnTo>
                    <a:pt x="23851" y="39796"/>
                  </a:lnTo>
                  <a:lnTo>
                    <a:pt x="28054" y="39529"/>
                  </a:lnTo>
                  <a:lnTo>
                    <a:pt x="28154" y="39529"/>
                  </a:lnTo>
                  <a:lnTo>
                    <a:pt x="32324" y="39262"/>
                  </a:lnTo>
                  <a:lnTo>
                    <a:pt x="32424" y="39262"/>
                  </a:lnTo>
                  <a:lnTo>
                    <a:pt x="36627" y="39029"/>
                  </a:lnTo>
                  <a:lnTo>
                    <a:pt x="36727" y="39029"/>
                  </a:lnTo>
                  <a:lnTo>
                    <a:pt x="40997" y="38762"/>
                  </a:lnTo>
                  <a:lnTo>
                    <a:pt x="40990" y="38629"/>
                  </a:lnTo>
                  <a:lnTo>
                    <a:pt x="40990" y="38629"/>
                  </a:lnTo>
                  <a:lnTo>
                    <a:pt x="36794" y="38895"/>
                  </a:lnTo>
                  <a:lnTo>
                    <a:pt x="36560" y="34692"/>
                  </a:lnTo>
                  <a:lnTo>
                    <a:pt x="40730" y="34425"/>
                  </a:lnTo>
                  <a:lnTo>
                    <a:pt x="40947" y="37844"/>
                  </a:lnTo>
                  <a:lnTo>
                    <a:pt x="40763" y="34459"/>
                  </a:lnTo>
                  <a:lnTo>
                    <a:pt x="40763" y="34325"/>
                  </a:lnTo>
                  <a:lnTo>
                    <a:pt x="40563" y="30156"/>
                  </a:lnTo>
                  <a:lnTo>
                    <a:pt x="40563" y="30056"/>
                  </a:lnTo>
                  <a:lnTo>
                    <a:pt x="40296" y="25853"/>
                  </a:lnTo>
                  <a:lnTo>
                    <a:pt x="40296" y="25752"/>
                  </a:lnTo>
                  <a:lnTo>
                    <a:pt x="40029" y="21583"/>
                  </a:lnTo>
                  <a:lnTo>
                    <a:pt x="40029" y="21483"/>
                  </a:lnTo>
                  <a:lnTo>
                    <a:pt x="39796" y="17280"/>
                  </a:lnTo>
                  <a:lnTo>
                    <a:pt x="39796" y="17180"/>
                  </a:lnTo>
                  <a:lnTo>
                    <a:pt x="39529" y="12977"/>
                  </a:lnTo>
                  <a:lnTo>
                    <a:pt x="39529" y="12910"/>
                  </a:lnTo>
                  <a:lnTo>
                    <a:pt x="39262" y="8707"/>
                  </a:lnTo>
                  <a:lnTo>
                    <a:pt x="39262" y="8607"/>
                  </a:lnTo>
                  <a:lnTo>
                    <a:pt x="38995" y="4404"/>
                  </a:lnTo>
                  <a:lnTo>
                    <a:pt x="38995" y="4304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73" name="Google Shape;173;p27"/>
          <p:cNvSpPr/>
          <p:nvPr/>
        </p:nvSpPr>
        <p:spPr>
          <a:xfrm rot="-397585">
            <a:off x="1221714" y="3789277"/>
            <a:ext cx="277491" cy="253489"/>
          </a:xfrm>
          <a:custGeom>
            <a:avLst/>
            <a:gdLst/>
            <a:ahLst/>
            <a:cxnLst/>
            <a:rect l="l" t="t" r="r" b="b"/>
            <a:pathLst>
              <a:path w="13110" h="11976" extrusionOk="0">
                <a:moveTo>
                  <a:pt x="6555" y="1"/>
                </a:moveTo>
                <a:cubicBezTo>
                  <a:pt x="5029" y="1"/>
                  <a:pt x="3503" y="584"/>
                  <a:pt x="2335" y="1752"/>
                </a:cubicBezTo>
                <a:cubicBezTo>
                  <a:pt x="0" y="4087"/>
                  <a:pt x="0" y="7890"/>
                  <a:pt x="2335" y="10225"/>
                </a:cubicBezTo>
                <a:cubicBezTo>
                  <a:pt x="3503" y="11392"/>
                  <a:pt x="5029" y="11976"/>
                  <a:pt x="6555" y="11976"/>
                </a:cubicBezTo>
                <a:cubicBezTo>
                  <a:pt x="8081" y="11976"/>
                  <a:pt x="9607" y="11392"/>
                  <a:pt x="10775" y="10225"/>
                </a:cubicBezTo>
                <a:cubicBezTo>
                  <a:pt x="13110" y="7890"/>
                  <a:pt x="13110" y="4087"/>
                  <a:pt x="10775" y="1752"/>
                </a:cubicBezTo>
                <a:cubicBezTo>
                  <a:pt x="9607" y="584"/>
                  <a:pt x="8081" y="1"/>
                  <a:pt x="655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74" name="Google Shape;174;p27"/>
          <p:cNvGrpSpPr/>
          <p:nvPr/>
        </p:nvGrpSpPr>
        <p:grpSpPr>
          <a:xfrm flipH="1">
            <a:off x="1428219" y="1964160"/>
            <a:ext cx="327586" cy="485471"/>
            <a:chOff x="4508863" y="1528200"/>
            <a:chExt cx="318850" cy="472800"/>
          </a:xfrm>
        </p:grpSpPr>
        <p:sp>
          <p:nvSpPr>
            <p:cNvPr id="175" name="Google Shape;17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7" name="Google Shape;17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8" name="Google Shape;17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79" name="Google Shape;179;p27"/>
          <p:cNvGrpSpPr/>
          <p:nvPr/>
        </p:nvGrpSpPr>
        <p:grpSpPr>
          <a:xfrm>
            <a:off x="7887879" y="594932"/>
            <a:ext cx="726010" cy="725455"/>
            <a:chOff x="7335698" y="3570615"/>
            <a:chExt cx="799306" cy="798607"/>
          </a:xfrm>
        </p:grpSpPr>
        <p:sp>
          <p:nvSpPr>
            <p:cNvPr id="180" name="Google Shape;180;p27"/>
            <p:cNvSpPr/>
            <p:nvPr/>
          </p:nvSpPr>
          <p:spPr>
            <a:xfrm>
              <a:off x="7340990" y="3576489"/>
              <a:ext cx="788722" cy="786859"/>
            </a:xfrm>
            <a:custGeom>
              <a:avLst/>
              <a:gdLst/>
              <a:ahLst/>
              <a:cxnLst/>
              <a:rect l="l" t="t" r="r" b="b"/>
              <a:pathLst>
                <a:path w="37261" h="37173" extrusionOk="0">
                  <a:moveTo>
                    <a:pt x="3736" y="1"/>
                  </a:moveTo>
                  <a:cubicBezTo>
                    <a:pt x="3366" y="1"/>
                    <a:pt x="3067" y="260"/>
                    <a:pt x="3036" y="637"/>
                  </a:cubicBezTo>
                  <a:lnTo>
                    <a:pt x="34" y="33428"/>
                  </a:lnTo>
                  <a:cubicBezTo>
                    <a:pt x="0" y="33795"/>
                    <a:pt x="300" y="34128"/>
                    <a:pt x="667" y="34195"/>
                  </a:cubicBezTo>
                  <a:lnTo>
                    <a:pt x="33457" y="37164"/>
                  </a:lnTo>
                  <a:cubicBezTo>
                    <a:pt x="33492" y="37170"/>
                    <a:pt x="33527" y="37173"/>
                    <a:pt x="33561" y="37173"/>
                  </a:cubicBezTo>
                  <a:cubicBezTo>
                    <a:pt x="33890" y="37173"/>
                    <a:pt x="34194" y="36892"/>
                    <a:pt x="34225" y="36530"/>
                  </a:cubicBezTo>
                  <a:lnTo>
                    <a:pt x="37227" y="3773"/>
                  </a:lnTo>
                  <a:cubicBezTo>
                    <a:pt x="37260" y="3373"/>
                    <a:pt x="36960" y="3039"/>
                    <a:pt x="36593" y="3006"/>
                  </a:cubicBezTo>
                  <a:lnTo>
                    <a:pt x="3803" y="4"/>
                  </a:lnTo>
                  <a:cubicBezTo>
                    <a:pt x="3780" y="2"/>
                    <a:pt x="3758" y="1"/>
                    <a:pt x="37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1" name="Google Shape;181;p27"/>
            <p:cNvSpPr/>
            <p:nvPr/>
          </p:nvSpPr>
          <p:spPr>
            <a:xfrm>
              <a:off x="7335698" y="3570615"/>
              <a:ext cx="799306" cy="798607"/>
            </a:xfrm>
            <a:custGeom>
              <a:avLst/>
              <a:gdLst/>
              <a:ahLst/>
              <a:cxnLst/>
              <a:rect l="l" t="t" r="r" b="b"/>
              <a:pathLst>
                <a:path w="37761" h="37728" extrusionOk="0">
                  <a:moveTo>
                    <a:pt x="3169" y="1"/>
                  </a:moveTo>
                  <a:lnTo>
                    <a:pt x="3169" y="4"/>
                  </a:lnTo>
                  <a:lnTo>
                    <a:pt x="3169" y="4"/>
                  </a:lnTo>
                  <a:lnTo>
                    <a:pt x="3427" y="26"/>
                  </a:lnTo>
                  <a:lnTo>
                    <a:pt x="3427" y="26"/>
                  </a:lnTo>
                  <a:lnTo>
                    <a:pt x="3169" y="1"/>
                  </a:lnTo>
                  <a:close/>
                  <a:moveTo>
                    <a:pt x="7005" y="368"/>
                  </a:moveTo>
                  <a:lnTo>
                    <a:pt x="10741" y="701"/>
                  </a:lnTo>
                  <a:lnTo>
                    <a:pt x="10407" y="4471"/>
                  </a:lnTo>
                  <a:lnTo>
                    <a:pt x="6638" y="4104"/>
                  </a:lnTo>
                  <a:lnTo>
                    <a:pt x="7005" y="368"/>
                  </a:lnTo>
                  <a:close/>
                  <a:moveTo>
                    <a:pt x="14677" y="1068"/>
                  </a:moveTo>
                  <a:lnTo>
                    <a:pt x="18447" y="1402"/>
                  </a:lnTo>
                  <a:lnTo>
                    <a:pt x="18080" y="5171"/>
                  </a:lnTo>
                  <a:lnTo>
                    <a:pt x="14344" y="4804"/>
                  </a:lnTo>
                  <a:lnTo>
                    <a:pt x="14677" y="1068"/>
                  </a:lnTo>
                  <a:close/>
                  <a:moveTo>
                    <a:pt x="18547" y="1402"/>
                  </a:moveTo>
                  <a:lnTo>
                    <a:pt x="22283" y="1769"/>
                  </a:lnTo>
                  <a:lnTo>
                    <a:pt x="21949" y="5505"/>
                  </a:lnTo>
                  <a:lnTo>
                    <a:pt x="18180" y="5171"/>
                  </a:lnTo>
                  <a:lnTo>
                    <a:pt x="18547" y="1402"/>
                  </a:lnTo>
                  <a:close/>
                  <a:moveTo>
                    <a:pt x="22349" y="1769"/>
                  </a:moveTo>
                  <a:lnTo>
                    <a:pt x="26119" y="2102"/>
                  </a:lnTo>
                  <a:lnTo>
                    <a:pt x="25785" y="5872"/>
                  </a:lnTo>
                  <a:lnTo>
                    <a:pt x="22016" y="5538"/>
                  </a:lnTo>
                  <a:lnTo>
                    <a:pt x="22349" y="1769"/>
                  </a:lnTo>
                  <a:close/>
                  <a:moveTo>
                    <a:pt x="26185" y="2136"/>
                  </a:moveTo>
                  <a:lnTo>
                    <a:pt x="29955" y="2503"/>
                  </a:lnTo>
                  <a:lnTo>
                    <a:pt x="29621" y="6239"/>
                  </a:lnTo>
                  <a:lnTo>
                    <a:pt x="25852" y="5905"/>
                  </a:lnTo>
                  <a:lnTo>
                    <a:pt x="26185" y="2136"/>
                  </a:lnTo>
                  <a:close/>
                  <a:moveTo>
                    <a:pt x="30055" y="2503"/>
                  </a:moveTo>
                  <a:lnTo>
                    <a:pt x="33791" y="2836"/>
                  </a:lnTo>
                  <a:lnTo>
                    <a:pt x="33457" y="6606"/>
                  </a:lnTo>
                  <a:lnTo>
                    <a:pt x="29688" y="6239"/>
                  </a:lnTo>
                  <a:lnTo>
                    <a:pt x="30055" y="2503"/>
                  </a:lnTo>
                  <a:close/>
                  <a:moveTo>
                    <a:pt x="33891" y="2836"/>
                  </a:moveTo>
                  <a:lnTo>
                    <a:pt x="37660" y="3170"/>
                  </a:lnTo>
                  <a:lnTo>
                    <a:pt x="37327" y="6939"/>
                  </a:lnTo>
                  <a:lnTo>
                    <a:pt x="33557" y="6606"/>
                  </a:lnTo>
                  <a:lnTo>
                    <a:pt x="33891" y="2836"/>
                  </a:lnTo>
                  <a:close/>
                  <a:moveTo>
                    <a:pt x="2802" y="3837"/>
                  </a:moveTo>
                  <a:lnTo>
                    <a:pt x="6538" y="4204"/>
                  </a:lnTo>
                  <a:lnTo>
                    <a:pt x="6204" y="7940"/>
                  </a:lnTo>
                  <a:lnTo>
                    <a:pt x="2468" y="7606"/>
                  </a:lnTo>
                  <a:lnTo>
                    <a:pt x="2802" y="3837"/>
                  </a:lnTo>
                  <a:close/>
                  <a:moveTo>
                    <a:pt x="6638" y="4204"/>
                  </a:moveTo>
                  <a:lnTo>
                    <a:pt x="10407" y="4537"/>
                  </a:lnTo>
                  <a:lnTo>
                    <a:pt x="10041" y="8307"/>
                  </a:lnTo>
                  <a:lnTo>
                    <a:pt x="6305" y="7973"/>
                  </a:lnTo>
                  <a:lnTo>
                    <a:pt x="6638" y="4204"/>
                  </a:lnTo>
                  <a:close/>
                  <a:moveTo>
                    <a:pt x="2435" y="7706"/>
                  </a:moveTo>
                  <a:lnTo>
                    <a:pt x="2370" y="8440"/>
                  </a:lnTo>
                  <a:lnTo>
                    <a:pt x="2435" y="7773"/>
                  </a:lnTo>
                  <a:lnTo>
                    <a:pt x="2435" y="7706"/>
                  </a:lnTo>
                  <a:close/>
                  <a:moveTo>
                    <a:pt x="10508" y="4571"/>
                  </a:moveTo>
                  <a:lnTo>
                    <a:pt x="14244" y="4904"/>
                  </a:lnTo>
                  <a:lnTo>
                    <a:pt x="13910" y="8640"/>
                  </a:lnTo>
                  <a:lnTo>
                    <a:pt x="10141" y="8307"/>
                  </a:lnTo>
                  <a:lnTo>
                    <a:pt x="10508" y="4571"/>
                  </a:lnTo>
                  <a:close/>
                  <a:moveTo>
                    <a:pt x="14344" y="4904"/>
                  </a:moveTo>
                  <a:lnTo>
                    <a:pt x="18080" y="5238"/>
                  </a:lnTo>
                  <a:lnTo>
                    <a:pt x="17746" y="9007"/>
                  </a:lnTo>
                  <a:lnTo>
                    <a:pt x="13977" y="8674"/>
                  </a:lnTo>
                  <a:lnTo>
                    <a:pt x="14344" y="4904"/>
                  </a:lnTo>
                  <a:close/>
                  <a:moveTo>
                    <a:pt x="18180" y="5271"/>
                  </a:moveTo>
                  <a:lnTo>
                    <a:pt x="21916" y="5605"/>
                  </a:lnTo>
                  <a:lnTo>
                    <a:pt x="21582" y="9341"/>
                  </a:lnTo>
                  <a:lnTo>
                    <a:pt x="17846" y="9007"/>
                  </a:lnTo>
                  <a:lnTo>
                    <a:pt x="18180" y="5271"/>
                  </a:lnTo>
                  <a:close/>
                  <a:moveTo>
                    <a:pt x="22016" y="5605"/>
                  </a:moveTo>
                  <a:lnTo>
                    <a:pt x="25752" y="5972"/>
                  </a:lnTo>
                  <a:lnTo>
                    <a:pt x="25418" y="9708"/>
                  </a:lnTo>
                  <a:lnTo>
                    <a:pt x="21682" y="9374"/>
                  </a:lnTo>
                  <a:lnTo>
                    <a:pt x="22016" y="5605"/>
                  </a:lnTo>
                  <a:close/>
                  <a:moveTo>
                    <a:pt x="25852" y="5972"/>
                  </a:moveTo>
                  <a:lnTo>
                    <a:pt x="29621" y="6339"/>
                  </a:lnTo>
                  <a:lnTo>
                    <a:pt x="29254" y="10075"/>
                  </a:lnTo>
                  <a:lnTo>
                    <a:pt x="25518" y="9741"/>
                  </a:lnTo>
                  <a:lnTo>
                    <a:pt x="25852" y="5972"/>
                  </a:lnTo>
                  <a:close/>
                  <a:moveTo>
                    <a:pt x="29688" y="6339"/>
                  </a:moveTo>
                  <a:lnTo>
                    <a:pt x="33457" y="6672"/>
                  </a:lnTo>
                  <a:lnTo>
                    <a:pt x="33090" y="10442"/>
                  </a:lnTo>
                  <a:lnTo>
                    <a:pt x="29354" y="10108"/>
                  </a:lnTo>
                  <a:lnTo>
                    <a:pt x="29688" y="6339"/>
                  </a:lnTo>
                  <a:close/>
                  <a:moveTo>
                    <a:pt x="33557" y="6672"/>
                  </a:moveTo>
                  <a:lnTo>
                    <a:pt x="37293" y="7006"/>
                  </a:lnTo>
                  <a:lnTo>
                    <a:pt x="36960" y="10775"/>
                  </a:lnTo>
                  <a:lnTo>
                    <a:pt x="33190" y="10442"/>
                  </a:lnTo>
                  <a:lnTo>
                    <a:pt x="33557" y="6672"/>
                  </a:lnTo>
                  <a:close/>
                  <a:moveTo>
                    <a:pt x="6305" y="8040"/>
                  </a:moveTo>
                  <a:lnTo>
                    <a:pt x="10041" y="8407"/>
                  </a:lnTo>
                  <a:lnTo>
                    <a:pt x="9707" y="12143"/>
                  </a:lnTo>
                  <a:lnTo>
                    <a:pt x="5938" y="11809"/>
                  </a:lnTo>
                  <a:lnTo>
                    <a:pt x="6305" y="8040"/>
                  </a:lnTo>
                  <a:close/>
                  <a:moveTo>
                    <a:pt x="10141" y="8407"/>
                  </a:moveTo>
                  <a:lnTo>
                    <a:pt x="13910" y="8740"/>
                  </a:lnTo>
                  <a:lnTo>
                    <a:pt x="13543" y="12510"/>
                  </a:lnTo>
                  <a:lnTo>
                    <a:pt x="9807" y="12143"/>
                  </a:lnTo>
                  <a:lnTo>
                    <a:pt x="10141" y="8407"/>
                  </a:lnTo>
                  <a:close/>
                  <a:moveTo>
                    <a:pt x="13977" y="8740"/>
                  </a:moveTo>
                  <a:lnTo>
                    <a:pt x="17746" y="9107"/>
                  </a:lnTo>
                  <a:lnTo>
                    <a:pt x="17379" y="12843"/>
                  </a:lnTo>
                  <a:lnTo>
                    <a:pt x="13643" y="12510"/>
                  </a:lnTo>
                  <a:lnTo>
                    <a:pt x="13977" y="8740"/>
                  </a:lnTo>
                  <a:close/>
                  <a:moveTo>
                    <a:pt x="17813" y="9107"/>
                  </a:moveTo>
                  <a:lnTo>
                    <a:pt x="21582" y="9441"/>
                  </a:lnTo>
                  <a:lnTo>
                    <a:pt x="21249" y="13210"/>
                  </a:lnTo>
                  <a:lnTo>
                    <a:pt x="17479" y="12843"/>
                  </a:lnTo>
                  <a:lnTo>
                    <a:pt x="17813" y="9107"/>
                  </a:lnTo>
                  <a:close/>
                  <a:moveTo>
                    <a:pt x="21682" y="9441"/>
                  </a:moveTo>
                  <a:lnTo>
                    <a:pt x="25418" y="9808"/>
                  </a:lnTo>
                  <a:lnTo>
                    <a:pt x="25085" y="13544"/>
                  </a:lnTo>
                  <a:lnTo>
                    <a:pt x="21315" y="13210"/>
                  </a:lnTo>
                  <a:lnTo>
                    <a:pt x="21682" y="9441"/>
                  </a:lnTo>
                  <a:close/>
                  <a:moveTo>
                    <a:pt x="25518" y="9841"/>
                  </a:moveTo>
                  <a:lnTo>
                    <a:pt x="29254" y="10175"/>
                  </a:lnTo>
                  <a:lnTo>
                    <a:pt x="28921" y="13944"/>
                  </a:lnTo>
                  <a:lnTo>
                    <a:pt x="25151" y="13577"/>
                  </a:lnTo>
                  <a:lnTo>
                    <a:pt x="25518" y="9841"/>
                  </a:lnTo>
                  <a:close/>
                  <a:moveTo>
                    <a:pt x="29354" y="10175"/>
                  </a:moveTo>
                  <a:lnTo>
                    <a:pt x="33090" y="10542"/>
                  </a:lnTo>
                  <a:lnTo>
                    <a:pt x="32757" y="14278"/>
                  </a:lnTo>
                  <a:lnTo>
                    <a:pt x="28987" y="13944"/>
                  </a:lnTo>
                  <a:lnTo>
                    <a:pt x="29354" y="10175"/>
                  </a:lnTo>
                  <a:close/>
                  <a:moveTo>
                    <a:pt x="33190" y="10542"/>
                  </a:moveTo>
                  <a:lnTo>
                    <a:pt x="36960" y="10875"/>
                  </a:lnTo>
                  <a:lnTo>
                    <a:pt x="36626" y="14611"/>
                  </a:lnTo>
                  <a:lnTo>
                    <a:pt x="32857" y="14278"/>
                  </a:lnTo>
                  <a:lnTo>
                    <a:pt x="33190" y="10542"/>
                  </a:lnTo>
                  <a:close/>
                  <a:moveTo>
                    <a:pt x="2102" y="11542"/>
                  </a:moveTo>
                  <a:lnTo>
                    <a:pt x="5871" y="11876"/>
                  </a:lnTo>
                  <a:lnTo>
                    <a:pt x="5504" y="15645"/>
                  </a:lnTo>
                  <a:lnTo>
                    <a:pt x="1768" y="15278"/>
                  </a:lnTo>
                  <a:lnTo>
                    <a:pt x="2102" y="11542"/>
                  </a:lnTo>
                  <a:close/>
                  <a:moveTo>
                    <a:pt x="5938" y="11876"/>
                  </a:moveTo>
                  <a:lnTo>
                    <a:pt x="9707" y="12243"/>
                  </a:lnTo>
                  <a:lnTo>
                    <a:pt x="9340" y="15979"/>
                  </a:lnTo>
                  <a:lnTo>
                    <a:pt x="5604" y="15645"/>
                  </a:lnTo>
                  <a:lnTo>
                    <a:pt x="5938" y="11876"/>
                  </a:lnTo>
                  <a:close/>
                  <a:moveTo>
                    <a:pt x="9774" y="12243"/>
                  </a:moveTo>
                  <a:lnTo>
                    <a:pt x="13543" y="12576"/>
                  </a:lnTo>
                  <a:lnTo>
                    <a:pt x="13209" y="16346"/>
                  </a:lnTo>
                  <a:lnTo>
                    <a:pt x="9440" y="16012"/>
                  </a:lnTo>
                  <a:lnTo>
                    <a:pt x="9774" y="12243"/>
                  </a:lnTo>
                  <a:close/>
                  <a:moveTo>
                    <a:pt x="13643" y="12610"/>
                  </a:moveTo>
                  <a:lnTo>
                    <a:pt x="17379" y="12943"/>
                  </a:lnTo>
                  <a:lnTo>
                    <a:pt x="17046" y="16679"/>
                  </a:lnTo>
                  <a:lnTo>
                    <a:pt x="13276" y="16346"/>
                  </a:lnTo>
                  <a:lnTo>
                    <a:pt x="13643" y="12610"/>
                  </a:lnTo>
                  <a:close/>
                  <a:moveTo>
                    <a:pt x="17479" y="12943"/>
                  </a:moveTo>
                  <a:lnTo>
                    <a:pt x="21215" y="13277"/>
                  </a:lnTo>
                  <a:lnTo>
                    <a:pt x="20882" y="17046"/>
                  </a:lnTo>
                  <a:lnTo>
                    <a:pt x="17146" y="16713"/>
                  </a:lnTo>
                  <a:lnTo>
                    <a:pt x="17479" y="12943"/>
                  </a:lnTo>
                  <a:close/>
                  <a:moveTo>
                    <a:pt x="21315" y="13310"/>
                  </a:moveTo>
                  <a:lnTo>
                    <a:pt x="25085" y="13644"/>
                  </a:lnTo>
                  <a:lnTo>
                    <a:pt x="24718" y="17380"/>
                  </a:lnTo>
                  <a:lnTo>
                    <a:pt x="20982" y="17046"/>
                  </a:lnTo>
                  <a:lnTo>
                    <a:pt x="21315" y="13310"/>
                  </a:lnTo>
                  <a:close/>
                  <a:moveTo>
                    <a:pt x="25151" y="13677"/>
                  </a:moveTo>
                  <a:lnTo>
                    <a:pt x="28887" y="14011"/>
                  </a:lnTo>
                  <a:lnTo>
                    <a:pt x="28554" y="17780"/>
                  </a:lnTo>
                  <a:lnTo>
                    <a:pt x="24818" y="17413"/>
                  </a:lnTo>
                  <a:lnTo>
                    <a:pt x="25151" y="13677"/>
                  </a:lnTo>
                  <a:close/>
                  <a:moveTo>
                    <a:pt x="28987" y="14011"/>
                  </a:moveTo>
                  <a:lnTo>
                    <a:pt x="32757" y="14378"/>
                  </a:lnTo>
                  <a:lnTo>
                    <a:pt x="32390" y="18114"/>
                  </a:lnTo>
                  <a:lnTo>
                    <a:pt x="28654" y="17780"/>
                  </a:lnTo>
                  <a:lnTo>
                    <a:pt x="28987" y="14011"/>
                  </a:lnTo>
                  <a:close/>
                  <a:moveTo>
                    <a:pt x="32857" y="14378"/>
                  </a:moveTo>
                  <a:lnTo>
                    <a:pt x="36593" y="14711"/>
                  </a:lnTo>
                  <a:lnTo>
                    <a:pt x="36259" y="18481"/>
                  </a:lnTo>
                  <a:lnTo>
                    <a:pt x="32523" y="18114"/>
                  </a:lnTo>
                  <a:lnTo>
                    <a:pt x="32857" y="14378"/>
                  </a:lnTo>
                  <a:close/>
                  <a:moveTo>
                    <a:pt x="1735" y="15378"/>
                  </a:moveTo>
                  <a:lnTo>
                    <a:pt x="1401" y="19148"/>
                  </a:lnTo>
                  <a:lnTo>
                    <a:pt x="1404" y="19148"/>
                  </a:lnTo>
                  <a:lnTo>
                    <a:pt x="1404" y="19148"/>
                  </a:lnTo>
                  <a:lnTo>
                    <a:pt x="1735" y="15445"/>
                  </a:lnTo>
                  <a:lnTo>
                    <a:pt x="1735" y="15378"/>
                  </a:lnTo>
                  <a:close/>
                  <a:moveTo>
                    <a:pt x="5604" y="15745"/>
                  </a:moveTo>
                  <a:lnTo>
                    <a:pt x="9340" y="16079"/>
                  </a:lnTo>
                  <a:lnTo>
                    <a:pt x="9006" y="19815"/>
                  </a:lnTo>
                  <a:lnTo>
                    <a:pt x="5237" y="19481"/>
                  </a:lnTo>
                  <a:lnTo>
                    <a:pt x="5604" y="15745"/>
                  </a:lnTo>
                  <a:close/>
                  <a:moveTo>
                    <a:pt x="9440" y="16079"/>
                  </a:moveTo>
                  <a:lnTo>
                    <a:pt x="13176" y="16413"/>
                  </a:lnTo>
                  <a:lnTo>
                    <a:pt x="12843" y="20182"/>
                  </a:lnTo>
                  <a:lnTo>
                    <a:pt x="9107" y="19848"/>
                  </a:lnTo>
                  <a:lnTo>
                    <a:pt x="9440" y="16079"/>
                  </a:lnTo>
                  <a:close/>
                  <a:moveTo>
                    <a:pt x="13276" y="16446"/>
                  </a:moveTo>
                  <a:lnTo>
                    <a:pt x="17046" y="16779"/>
                  </a:lnTo>
                  <a:lnTo>
                    <a:pt x="16679" y="20549"/>
                  </a:lnTo>
                  <a:lnTo>
                    <a:pt x="12943" y="20182"/>
                  </a:lnTo>
                  <a:lnTo>
                    <a:pt x="13276" y="16446"/>
                  </a:lnTo>
                  <a:close/>
                  <a:moveTo>
                    <a:pt x="17112" y="16779"/>
                  </a:moveTo>
                  <a:lnTo>
                    <a:pt x="20882" y="17146"/>
                  </a:lnTo>
                  <a:lnTo>
                    <a:pt x="20515" y="20882"/>
                  </a:lnTo>
                  <a:lnTo>
                    <a:pt x="16779" y="20549"/>
                  </a:lnTo>
                  <a:lnTo>
                    <a:pt x="17112" y="16779"/>
                  </a:lnTo>
                  <a:close/>
                  <a:moveTo>
                    <a:pt x="20948" y="17146"/>
                  </a:moveTo>
                  <a:lnTo>
                    <a:pt x="24718" y="17480"/>
                  </a:lnTo>
                  <a:lnTo>
                    <a:pt x="24384" y="21249"/>
                  </a:lnTo>
                  <a:lnTo>
                    <a:pt x="20615" y="20882"/>
                  </a:lnTo>
                  <a:lnTo>
                    <a:pt x="20948" y="17146"/>
                  </a:lnTo>
                  <a:close/>
                  <a:moveTo>
                    <a:pt x="24818" y="17513"/>
                  </a:moveTo>
                  <a:lnTo>
                    <a:pt x="28554" y="17880"/>
                  </a:lnTo>
                  <a:lnTo>
                    <a:pt x="28220" y="21616"/>
                  </a:lnTo>
                  <a:lnTo>
                    <a:pt x="24451" y="21283"/>
                  </a:lnTo>
                  <a:lnTo>
                    <a:pt x="24818" y="17513"/>
                  </a:lnTo>
                  <a:close/>
                  <a:moveTo>
                    <a:pt x="28654" y="17880"/>
                  </a:moveTo>
                  <a:lnTo>
                    <a:pt x="32390" y="18214"/>
                  </a:lnTo>
                  <a:lnTo>
                    <a:pt x="32056" y="21950"/>
                  </a:lnTo>
                  <a:lnTo>
                    <a:pt x="28287" y="21616"/>
                  </a:lnTo>
                  <a:lnTo>
                    <a:pt x="28654" y="17880"/>
                  </a:lnTo>
                  <a:close/>
                  <a:moveTo>
                    <a:pt x="32490" y="18214"/>
                  </a:moveTo>
                  <a:lnTo>
                    <a:pt x="36226" y="18547"/>
                  </a:lnTo>
                  <a:lnTo>
                    <a:pt x="35892" y="22317"/>
                  </a:lnTo>
                  <a:lnTo>
                    <a:pt x="32123" y="21983"/>
                  </a:lnTo>
                  <a:lnTo>
                    <a:pt x="32490" y="18214"/>
                  </a:lnTo>
                  <a:close/>
                  <a:moveTo>
                    <a:pt x="1401" y="19215"/>
                  </a:moveTo>
                  <a:lnTo>
                    <a:pt x="1067" y="22984"/>
                  </a:lnTo>
                  <a:lnTo>
                    <a:pt x="1070" y="22984"/>
                  </a:lnTo>
                  <a:lnTo>
                    <a:pt x="1070" y="22984"/>
                  </a:lnTo>
                  <a:lnTo>
                    <a:pt x="1401" y="19281"/>
                  </a:lnTo>
                  <a:lnTo>
                    <a:pt x="1401" y="19215"/>
                  </a:lnTo>
                  <a:close/>
                  <a:moveTo>
                    <a:pt x="5237" y="19581"/>
                  </a:moveTo>
                  <a:lnTo>
                    <a:pt x="9006" y="19915"/>
                  </a:lnTo>
                  <a:lnTo>
                    <a:pt x="8640" y="23684"/>
                  </a:lnTo>
                  <a:lnTo>
                    <a:pt x="4904" y="23318"/>
                  </a:lnTo>
                  <a:lnTo>
                    <a:pt x="5237" y="19581"/>
                  </a:lnTo>
                  <a:close/>
                  <a:moveTo>
                    <a:pt x="9107" y="19948"/>
                  </a:moveTo>
                  <a:lnTo>
                    <a:pt x="12843" y="20282"/>
                  </a:lnTo>
                  <a:lnTo>
                    <a:pt x="12509" y="24018"/>
                  </a:lnTo>
                  <a:lnTo>
                    <a:pt x="8740" y="23684"/>
                  </a:lnTo>
                  <a:lnTo>
                    <a:pt x="9107" y="19948"/>
                  </a:lnTo>
                  <a:close/>
                  <a:moveTo>
                    <a:pt x="12909" y="20282"/>
                  </a:moveTo>
                  <a:lnTo>
                    <a:pt x="16679" y="20616"/>
                  </a:lnTo>
                  <a:lnTo>
                    <a:pt x="16345" y="24385"/>
                  </a:lnTo>
                  <a:lnTo>
                    <a:pt x="12576" y="24018"/>
                  </a:lnTo>
                  <a:lnTo>
                    <a:pt x="12909" y="20282"/>
                  </a:lnTo>
                  <a:close/>
                  <a:moveTo>
                    <a:pt x="16779" y="20649"/>
                  </a:moveTo>
                  <a:lnTo>
                    <a:pt x="20515" y="20982"/>
                  </a:lnTo>
                  <a:lnTo>
                    <a:pt x="20181" y="24719"/>
                  </a:lnTo>
                  <a:lnTo>
                    <a:pt x="16412" y="24385"/>
                  </a:lnTo>
                  <a:lnTo>
                    <a:pt x="16779" y="20649"/>
                  </a:lnTo>
                  <a:close/>
                  <a:moveTo>
                    <a:pt x="20615" y="20982"/>
                  </a:moveTo>
                  <a:lnTo>
                    <a:pt x="24384" y="21316"/>
                  </a:lnTo>
                  <a:lnTo>
                    <a:pt x="24017" y="25085"/>
                  </a:lnTo>
                  <a:lnTo>
                    <a:pt x="20281" y="24752"/>
                  </a:lnTo>
                  <a:lnTo>
                    <a:pt x="20615" y="20982"/>
                  </a:lnTo>
                  <a:close/>
                  <a:moveTo>
                    <a:pt x="24451" y="21349"/>
                  </a:moveTo>
                  <a:lnTo>
                    <a:pt x="28220" y="21716"/>
                  </a:lnTo>
                  <a:lnTo>
                    <a:pt x="27853" y="25452"/>
                  </a:lnTo>
                  <a:lnTo>
                    <a:pt x="24117" y="25119"/>
                  </a:lnTo>
                  <a:lnTo>
                    <a:pt x="24451" y="21349"/>
                  </a:lnTo>
                  <a:close/>
                  <a:moveTo>
                    <a:pt x="28287" y="21716"/>
                  </a:moveTo>
                  <a:lnTo>
                    <a:pt x="32023" y="22050"/>
                  </a:lnTo>
                  <a:lnTo>
                    <a:pt x="31689" y="25819"/>
                  </a:lnTo>
                  <a:lnTo>
                    <a:pt x="27953" y="25452"/>
                  </a:lnTo>
                  <a:lnTo>
                    <a:pt x="28287" y="21716"/>
                  </a:lnTo>
                  <a:close/>
                  <a:moveTo>
                    <a:pt x="32123" y="22050"/>
                  </a:moveTo>
                  <a:lnTo>
                    <a:pt x="35892" y="22417"/>
                  </a:lnTo>
                  <a:lnTo>
                    <a:pt x="35525" y="26153"/>
                  </a:lnTo>
                  <a:lnTo>
                    <a:pt x="31789" y="25819"/>
                  </a:lnTo>
                  <a:lnTo>
                    <a:pt x="32123" y="22050"/>
                  </a:lnTo>
                  <a:close/>
                  <a:moveTo>
                    <a:pt x="1067" y="23084"/>
                  </a:moveTo>
                  <a:lnTo>
                    <a:pt x="701" y="26820"/>
                  </a:lnTo>
                  <a:lnTo>
                    <a:pt x="704" y="26820"/>
                  </a:lnTo>
                  <a:lnTo>
                    <a:pt x="704" y="26820"/>
                  </a:lnTo>
                  <a:lnTo>
                    <a:pt x="1067" y="23117"/>
                  </a:lnTo>
                  <a:lnTo>
                    <a:pt x="1067" y="23084"/>
                  </a:lnTo>
                  <a:close/>
                  <a:moveTo>
                    <a:pt x="4904" y="23418"/>
                  </a:moveTo>
                  <a:lnTo>
                    <a:pt x="8640" y="23751"/>
                  </a:lnTo>
                  <a:lnTo>
                    <a:pt x="8306" y="27521"/>
                  </a:lnTo>
                  <a:lnTo>
                    <a:pt x="4537" y="27187"/>
                  </a:lnTo>
                  <a:lnTo>
                    <a:pt x="4904" y="23418"/>
                  </a:lnTo>
                  <a:close/>
                  <a:moveTo>
                    <a:pt x="8740" y="23785"/>
                  </a:moveTo>
                  <a:lnTo>
                    <a:pt x="12476" y="24118"/>
                  </a:lnTo>
                  <a:lnTo>
                    <a:pt x="12142" y="27854"/>
                  </a:lnTo>
                  <a:lnTo>
                    <a:pt x="8406" y="27521"/>
                  </a:lnTo>
                  <a:lnTo>
                    <a:pt x="8740" y="23785"/>
                  </a:lnTo>
                  <a:close/>
                  <a:moveTo>
                    <a:pt x="12576" y="24118"/>
                  </a:moveTo>
                  <a:lnTo>
                    <a:pt x="16312" y="24452"/>
                  </a:lnTo>
                  <a:lnTo>
                    <a:pt x="15978" y="28221"/>
                  </a:lnTo>
                  <a:lnTo>
                    <a:pt x="12242" y="27887"/>
                  </a:lnTo>
                  <a:lnTo>
                    <a:pt x="12576" y="24118"/>
                  </a:lnTo>
                  <a:close/>
                  <a:moveTo>
                    <a:pt x="16412" y="24485"/>
                  </a:moveTo>
                  <a:lnTo>
                    <a:pt x="20181" y="24819"/>
                  </a:lnTo>
                  <a:lnTo>
                    <a:pt x="19814" y="28588"/>
                  </a:lnTo>
                  <a:lnTo>
                    <a:pt x="16078" y="28221"/>
                  </a:lnTo>
                  <a:lnTo>
                    <a:pt x="16412" y="24485"/>
                  </a:lnTo>
                  <a:close/>
                  <a:moveTo>
                    <a:pt x="20248" y="24819"/>
                  </a:moveTo>
                  <a:lnTo>
                    <a:pt x="24017" y="25186"/>
                  </a:lnTo>
                  <a:lnTo>
                    <a:pt x="23684" y="28922"/>
                  </a:lnTo>
                  <a:lnTo>
                    <a:pt x="19914" y="28588"/>
                  </a:lnTo>
                  <a:lnTo>
                    <a:pt x="20248" y="24819"/>
                  </a:lnTo>
                  <a:close/>
                  <a:moveTo>
                    <a:pt x="24084" y="25219"/>
                  </a:moveTo>
                  <a:lnTo>
                    <a:pt x="27853" y="25552"/>
                  </a:lnTo>
                  <a:lnTo>
                    <a:pt x="27520" y="29322"/>
                  </a:lnTo>
                  <a:lnTo>
                    <a:pt x="23750" y="28955"/>
                  </a:lnTo>
                  <a:lnTo>
                    <a:pt x="24084" y="25219"/>
                  </a:lnTo>
                  <a:close/>
                  <a:moveTo>
                    <a:pt x="27953" y="25552"/>
                  </a:moveTo>
                  <a:lnTo>
                    <a:pt x="31689" y="25886"/>
                  </a:lnTo>
                  <a:lnTo>
                    <a:pt x="31356" y="29655"/>
                  </a:lnTo>
                  <a:lnTo>
                    <a:pt x="27586" y="29322"/>
                  </a:lnTo>
                  <a:lnTo>
                    <a:pt x="27953" y="25552"/>
                  </a:lnTo>
                  <a:close/>
                  <a:moveTo>
                    <a:pt x="31789" y="25919"/>
                  </a:moveTo>
                  <a:lnTo>
                    <a:pt x="35525" y="26253"/>
                  </a:lnTo>
                  <a:lnTo>
                    <a:pt x="35192" y="29989"/>
                  </a:lnTo>
                  <a:lnTo>
                    <a:pt x="31422" y="29655"/>
                  </a:lnTo>
                  <a:lnTo>
                    <a:pt x="31789" y="25919"/>
                  </a:lnTo>
                  <a:close/>
                  <a:moveTo>
                    <a:pt x="701" y="26920"/>
                  </a:moveTo>
                  <a:lnTo>
                    <a:pt x="367" y="30656"/>
                  </a:lnTo>
                  <a:lnTo>
                    <a:pt x="370" y="30656"/>
                  </a:lnTo>
                  <a:lnTo>
                    <a:pt x="370" y="30656"/>
                  </a:lnTo>
                  <a:lnTo>
                    <a:pt x="701" y="26953"/>
                  </a:lnTo>
                  <a:lnTo>
                    <a:pt x="701" y="26920"/>
                  </a:lnTo>
                  <a:close/>
                  <a:moveTo>
                    <a:pt x="4537" y="27254"/>
                  </a:moveTo>
                  <a:lnTo>
                    <a:pt x="8273" y="27621"/>
                  </a:lnTo>
                  <a:lnTo>
                    <a:pt x="7939" y="31357"/>
                  </a:lnTo>
                  <a:lnTo>
                    <a:pt x="4203" y="31023"/>
                  </a:lnTo>
                  <a:lnTo>
                    <a:pt x="4537" y="27254"/>
                  </a:lnTo>
                  <a:close/>
                  <a:moveTo>
                    <a:pt x="8373" y="27621"/>
                  </a:moveTo>
                  <a:lnTo>
                    <a:pt x="12142" y="27954"/>
                  </a:lnTo>
                  <a:lnTo>
                    <a:pt x="11808" y="31724"/>
                  </a:lnTo>
                  <a:lnTo>
                    <a:pt x="8039" y="31390"/>
                  </a:lnTo>
                  <a:lnTo>
                    <a:pt x="8373" y="27621"/>
                  </a:lnTo>
                  <a:close/>
                  <a:moveTo>
                    <a:pt x="12242" y="27954"/>
                  </a:moveTo>
                  <a:lnTo>
                    <a:pt x="15978" y="28321"/>
                  </a:lnTo>
                  <a:lnTo>
                    <a:pt x="15645" y="32057"/>
                  </a:lnTo>
                  <a:lnTo>
                    <a:pt x="11875" y="31724"/>
                  </a:lnTo>
                  <a:lnTo>
                    <a:pt x="12242" y="27954"/>
                  </a:lnTo>
                  <a:close/>
                  <a:moveTo>
                    <a:pt x="16078" y="28321"/>
                  </a:moveTo>
                  <a:lnTo>
                    <a:pt x="19814" y="28655"/>
                  </a:lnTo>
                  <a:lnTo>
                    <a:pt x="19481" y="32424"/>
                  </a:lnTo>
                  <a:lnTo>
                    <a:pt x="15711" y="32057"/>
                  </a:lnTo>
                  <a:lnTo>
                    <a:pt x="16078" y="28321"/>
                  </a:lnTo>
                  <a:close/>
                  <a:moveTo>
                    <a:pt x="19914" y="28688"/>
                  </a:moveTo>
                  <a:lnTo>
                    <a:pt x="23650" y="29022"/>
                  </a:lnTo>
                  <a:lnTo>
                    <a:pt x="23317" y="32758"/>
                  </a:lnTo>
                  <a:lnTo>
                    <a:pt x="19581" y="32424"/>
                  </a:lnTo>
                  <a:lnTo>
                    <a:pt x="19914" y="28688"/>
                  </a:lnTo>
                  <a:close/>
                  <a:moveTo>
                    <a:pt x="23750" y="29022"/>
                  </a:moveTo>
                  <a:lnTo>
                    <a:pt x="27486" y="29355"/>
                  </a:lnTo>
                  <a:lnTo>
                    <a:pt x="27153" y="33125"/>
                  </a:lnTo>
                  <a:lnTo>
                    <a:pt x="23417" y="32791"/>
                  </a:lnTo>
                  <a:lnTo>
                    <a:pt x="23750" y="29022"/>
                  </a:lnTo>
                  <a:close/>
                  <a:moveTo>
                    <a:pt x="27586" y="29389"/>
                  </a:moveTo>
                  <a:lnTo>
                    <a:pt x="31356" y="29755"/>
                  </a:lnTo>
                  <a:lnTo>
                    <a:pt x="30989" y="33491"/>
                  </a:lnTo>
                  <a:lnTo>
                    <a:pt x="27253" y="33158"/>
                  </a:lnTo>
                  <a:lnTo>
                    <a:pt x="27586" y="29389"/>
                  </a:lnTo>
                  <a:close/>
                  <a:moveTo>
                    <a:pt x="31422" y="29755"/>
                  </a:moveTo>
                  <a:lnTo>
                    <a:pt x="35192" y="30089"/>
                  </a:lnTo>
                  <a:lnTo>
                    <a:pt x="34825" y="33858"/>
                  </a:lnTo>
                  <a:lnTo>
                    <a:pt x="31089" y="33491"/>
                  </a:lnTo>
                  <a:lnTo>
                    <a:pt x="31422" y="29755"/>
                  </a:lnTo>
                  <a:close/>
                  <a:moveTo>
                    <a:pt x="334" y="30756"/>
                  </a:moveTo>
                  <a:lnTo>
                    <a:pt x="0" y="34526"/>
                  </a:lnTo>
                  <a:lnTo>
                    <a:pt x="10" y="34526"/>
                  </a:lnTo>
                  <a:lnTo>
                    <a:pt x="367" y="30790"/>
                  </a:lnTo>
                  <a:lnTo>
                    <a:pt x="367" y="30759"/>
                  </a:lnTo>
                  <a:lnTo>
                    <a:pt x="367" y="30759"/>
                  </a:lnTo>
                  <a:lnTo>
                    <a:pt x="334" y="30756"/>
                  </a:lnTo>
                  <a:close/>
                  <a:moveTo>
                    <a:pt x="4203" y="31123"/>
                  </a:moveTo>
                  <a:lnTo>
                    <a:pt x="7939" y="31457"/>
                  </a:lnTo>
                  <a:lnTo>
                    <a:pt x="7605" y="35193"/>
                  </a:lnTo>
                  <a:lnTo>
                    <a:pt x="3836" y="34859"/>
                  </a:lnTo>
                  <a:lnTo>
                    <a:pt x="4203" y="31123"/>
                  </a:lnTo>
                  <a:close/>
                  <a:moveTo>
                    <a:pt x="8039" y="31457"/>
                  </a:moveTo>
                  <a:lnTo>
                    <a:pt x="11775" y="31790"/>
                  </a:lnTo>
                  <a:lnTo>
                    <a:pt x="11442" y="35560"/>
                  </a:lnTo>
                  <a:lnTo>
                    <a:pt x="7706" y="35226"/>
                  </a:lnTo>
                  <a:lnTo>
                    <a:pt x="8039" y="31457"/>
                  </a:lnTo>
                  <a:close/>
                  <a:moveTo>
                    <a:pt x="11875" y="31824"/>
                  </a:moveTo>
                  <a:lnTo>
                    <a:pt x="15611" y="32157"/>
                  </a:lnTo>
                  <a:lnTo>
                    <a:pt x="15278" y="35893"/>
                  </a:lnTo>
                  <a:lnTo>
                    <a:pt x="11542" y="35560"/>
                  </a:lnTo>
                  <a:lnTo>
                    <a:pt x="11875" y="31824"/>
                  </a:lnTo>
                  <a:close/>
                  <a:moveTo>
                    <a:pt x="15711" y="32157"/>
                  </a:moveTo>
                  <a:lnTo>
                    <a:pt x="19481" y="32491"/>
                  </a:lnTo>
                  <a:lnTo>
                    <a:pt x="19114" y="36260"/>
                  </a:lnTo>
                  <a:lnTo>
                    <a:pt x="15378" y="35927"/>
                  </a:lnTo>
                  <a:lnTo>
                    <a:pt x="15711" y="32157"/>
                  </a:lnTo>
                  <a:close/>
                  <a:moveTo>
                    <a:pt x="19547" y="32524"/>
                  </a:moveTo>
                  <a:lnTo>
                    <a:pt x="23317" y="32858"/>
                  </a:lnTo>
                  <a:lnTo>
                    <a:pt x="22983" y="36627"/>
                  </a:lnTo>
                  <a:lnTo>
                    <a:pt x="19214" y="36260"/>
                  </a:lnTo>
                  <a:lnTo>
                    <a:pt x="19547" y="32524"/>
                  </a:lnTo>
                  <a:close/>
                  <a:moveTo>
                    <a:pt x="23383" y="32858"/>
                  </a:moveTo>
                  <a:lnTo>
                    <a:pt x="27153" y="33225"/>
                  </a:lnTo>
                  <a:lnTo>
                    <a:pt x="26819" y="36961"/>
                  </a:lnTo>
                  <a:lnTo>
                    <a:pt x="23050" y="36627"/>
                  </a:lnTo>
                  <a:lnTo>
                    <a:pt x="23383" y="32858"/>
                  </a:lnTo>
                  <a:close/>
                  <a:moveTo>
                    <a:pt x="27219" y="33258"/>
                  </a:moveTo>
                  <a:lnTo>
                    <a:pt x="30989" y="33592"/>
                  </a:lnTo>
                  <a:lnTo>
                    <a:pt x="30655" y="37328"/>
                  </a:lnTo>
                  <a:lnTo>
                    <a:pt x="26886" y="36994"/>
                  </a:lnTo>
                  <a:lnTo>
                    <a:pt x="27219" y="33258"/>
                  </a:lnTo>
                  <a:close/>
                  <a:moveTo>
                    <a:pt x="31089" y="33592"/>
                  </a:moveTo>
                  <a:lnTo>
                    <a:pt x="34825" y="33925"/>
                  </a:lnTo>
                  <a:lnTo>
                    <a:pt x="34491" y="37694"/>
                  </a:lnTo>
                  <a:lnTo>
                    <a:pt x="30722" y="37361"/>
                  </a:lnTo>
                  <a:lnTo>
                    <a:pt x="31089" y="33592"/>
                  </a:lnTo>
                  <a:close/>
                  <a:moveTo>
                    <a:pt x="3136" y="1"/>
                  </a:moveTo>
                  <a:lnTo>
                    <a:pt x="2769" y="3837"/>
                  </a:lnTo>
                  <a:lnTo>
                    <a:pt x="2769" y="3937"/>
                  </a:lnTo>
                  <a:lnTo>
                    <a:pt x="2435" y="7673"/>
                  </a:lnTo>
                  <a:lnTo>
                    <a:pt x="2435" y="7706"/>
                  </a:lnTo>
                  <a:lnTo>
                    <a:pt x="6204" y="8040"/>
                  </a:lnTo>
                  <a:lnTo>
                    <a:pt x="5871" y="11809"/>
                  </a:lnTo>
                  <a:lnTo>
                    <a:pt x="2102" y="11442"/>
                  </a:lnTo>
                  <a:lnTo>
                    <a:pt x="2370" y="8440"/>
                  </a:lnTo>
                  <a:lnTo>
                    <a:pt x="2068" y="11509"/>
                  </a:lnTo>
                  <a:lnTo>
                    <a:pt x="2068" y="11609"/>
                  </a:lnTo>
                  <a:lnTo>
                    <a:pt x="1735" y="15345"/>
                  </a:lnTo>
                  <a:lnTo>
                    <a:pt x="1735" y="15378"/>
                  </a:lnTo>
                  <a:lnTo>
                    <a:pt x="5504" y="15745"/>
                  </a:lnTo>
                  <a:lnTo>
                    <a:pt x="5170" y="19481"/>
                  </a:lnTo>
                  <a:lnTo>
                    <a:pt x="1404" y="19148"/>
                  </a:lnTo>
                  <a:lnTo>
                    <a:pt x="1404" y="19148"/>
                  </a:lnTo>
                  <a:lnTo>
                    <a:pt x="1401" y="19181"/>
                  </a:lnTo>
                  <a:lnTo>
                    <a:pt x="1401" y="19215"/>
                  </a:lnTo>
                  <a:lnTo>
                    <a:pt x="5137" y="19581"/>
                  </a:lnTo>
                  <a:lnTo>
                    <a:pt x="4803" y="23318"/>
                  </a:lnTo>
                  <a:lnTo>
                    <a:pt x="1070" y="22984"/>
                  </a:lnTo>
                  <a:lnTo>
                    <a:pt x="1070" y="22984"/>
                  </a:lnTo>
                  <a:lnTo>
                    <a:pt x="1067" y="23017"/>
                  </a:lnTo>
                  <a:lnTo>
                    <a:pt x="1067" y="23084"/>
                  </a:lnTo>
                  <a:lnTo>
                    <a:pt x="4803" y="23418"/>
                  </a:lnTo>
                  <a:lnTo>
                    <a:pt x="4470" y="27187"/>
                  </a:lnTo>
                  <a:lnTo>
                    <a:pt x="704" y="26820"/>
                  </a:lnTo>
                  <a:lnTo>
                    <a:pt x="704" y="26820"/>
                  </a:lnTo>
                  <a:lnTo>
                    <a:pt x="701" y="26853"/>
                  </a:lnTo>
                  <a:lnTo>
                    <a:pt x="701" y="26920"/>
                  </a:lnTo>
                  <a:lnTo>
                    <a:pt x="4437" y="27254"/>
                  </a:lnTo>
                  <a:lnTo>
                    <a:pt x="4103" y="31023"/>
                  </a:lnTo>
                  <a:lnTo>
                    <a:pt x="370" y="30656"/>
                  </a:lnTo>
                  <a:lnTo>
                    <a:pt x="370" y="30656"/>
                  </a:lnTo>
                  <a:lnTo>
                    <a:pt x="367" y="30689"/>
                  </a:lnTo>
                  <a:lnTo>
                    <a:pt x="367" y="30759"/>
                  </a:lnTo>
                  <a:lnTo>
                    <a:pt x="367" y="30759"/>
                  </a:lnTo>
                  <a:lnTo>
                    <a:pt x="4103" y="31123"/>
                  </a:lnTo>
                  <a:lnTo>
                    <a:pt x="3769" y="34859"/>
                  </a:lnTo>
                  <a:lnTo>
                    <a:pt x="10" y="34526"/>
                  </a:lnTo>
                  <a:lnTo>
                    <a:pt x="0" y="34626"/>
                  </a:lnTo>
                  <a:lnTo>
                    <a:pt x="3869" y="34993"/>
                  </a:lnTo>
                  <a:lnTo>
                    <a:pt x="3936" y="34993"/>
                  </a:lnTo>
                  <a:lnTo>
                    <a:pt x="7706" y="35326"/>
                  </a:lnTo>
                  <a:lnTo>
                    <a:pt x="7772" y="35326"/>
                  </a:lnTo>
                  <a:lnTo>
                    <a:pt x="11542" y="35660"/>
                  </a:lnTo>
                  <a:lnTo>
                    <a:pt x="11608" y="35660"/>
                  </a:lnTo>
                  <a:lnTo>
                    <a:pt x="15378" y="36027"/>
                  </a:lnTo>
                  <a:lnTo>
                    <a:pt x="15444" y="36027"/>
                  </a:lnTo>
                  <a:lnTo>
                    <a:pt x="19214" y="36360"/>
                  </a:lnTo>
                  <a:lnTo>
                    <a:pt x="19314" y="36360"/>
                  </a:lnTo>
                  <a:lnTo>
                    <a:pt x="23050" y="36694"/>
                  </a:lnTo>
                  <a:lnTo>
                    <a:pt x="23150" y="36694"/>
                  </a:lnTo>
                  <a:lnTo>
                    <a:pt x="26886" y="37027"/>
                  </a:lnTo>
                  <a:lnTo>
                    <a:pt x="26986" y="37027"/>
                  </a:lnTo>
                  <a:lnTo>
                    <a:pt x="30722" y="37394"/>
                  </a:lnTo>
                  <a:lnTo>
                    <a:pt x="30822" y="37394"/>
                  </a:lnTo>
                  <a:lnTo>
                    <a:pt x="34658" y="37728"/>
                  </a:lnTo>
                  <a:lnTo>
                    <a:pt x="34992" y="33892"/>
                  </a:lnTo>
                  <a:lnTo>
                    <a:pt x="34992" y="33792"/>
                  </a:lnTo>
                  <a:lnTo>
                    <a:pt x="35359" y="30056"/>
                  </a:lnTo>
                  <a:lnTo>
                    <a:pt x="35359" y="29956"/>
                  </a:lnTo>
                  <a:lnTo>
                    <a:pt x="35692" y="26220"/>
                  </a:lnTo>
                  <a:lnTo>
                    <a:pt x="35692" y="26120"/>
                  </a:lnTo>
                  <a:lnTo>
                    <a:pt x="36026" y="22384"/>
                  </a:lnTo>
                  <a:lnTo>
                    <a:pt x="36026" y="22283"/>
                  </a:lnTo>
                  <a:lnTo>
                    <a:pt x="36393" y="18547"/>
                  </a:lnTo>
                  <a:lnTo>
                    <a:pt x="36393" y="18447"/>
                  </a:lnTo>
                  <a:lnTo>
                    <a:pt x="36726" y="14711"/>
                  </a:lnTo>
                  <a:lnTo>
                    <a:pt x="36726" y="14611"/>
                  </a:lnTo>
                  <a:lnTo>
                    <a:pt x="37060" y="10875"/>
                  </a:lnTo>
                  <a:lnTo>
                    <a:pt x="37060" y="10775"/>
                  </a:lnTo>
                  <a:lnTo>
                    <a:pt x="37427" y="7039"/>
                  </a:lnTo>
                  <a:lnTo>
                    <a:pt x="37427" y="6939"/>
                  </a:lnTo>
                  <a:lnTo>
                    <a:pt x="37760" y="3103"/>
                  </a:lnTo>
                  <a:lnTo>
                    <a:pt x="33924" y="2736"/>
                  </a:lnTo>
                  <a:lnTo>
                    <a:pt x="33824" y="2736"/>
                  </a:lnTo>
                  <a:lnTo>
                    <a:pt x="30055" y="2403"/>
                  </a:lnTo>
                  <a:lnTo>
                    <a:pt x="29988" y="2403"/>
                  </a:lnTo>
                  <a:lnTo>
                    <a:pt x="26219" y="2069"/>
                  </a:lnTo>
                  <a:lnTo>
                    <a:pt x="26152" y="2069"/>
                  </a:lnTo>
                  <a:lnTo>
                    <a:pt x="22383" y="1735"/>
                  </a:lnTo>
                  <a:lnTo>
                    <a:pt x="22316" y="1735"/>
                  </a:lnTo>
                  <a:lnTo>
                    <a:pt x="18547" y="1368"/>
                  </a:lnTo>
                  <a:lnTo>
                    <a:pt x="18480" y="1368"/>
                  </a:lnTo>
                  <a:lnTo>
                    <a:pt x="14711" y="1035"/>
                  </a:lnTo>
                  <a:lnTo>
                    <a:pt x="14644" y="1035"/>
                  </a:lnTo>
                  <a:lnTo>
                    <a:pt x="10874" y="701"/>
                  </a:lnTo>
                  <a:lnTo>
                    <a:pt x="10841" y="701"/>
                  </a:lnTo>
                  <a:lnTo>
                    <a:pt x="14577" y="1068"/>
                  </a:lnTo>
                  <a:lnTo>
                    <a:pt x="14244" y="4804"/>
                  </a:lnTo>
                  <a:lnTo>
                    <a:pt x="10508" y="4471"/>
                  </a:lnTo>
                  <a:lnTo>
                    <a:pt x="10841" y="701"/>
                  </a:lnTo>
                  <a:lnTo>
                    <a:pt x="10808" y="701"/>
                  </a:lnTo>
                  <a:lnTo>
                    <a:pt x="7038" y="334"/>
                  </a:lnTo>
                  <a:lnTo>
                    <a:pt x="6972" y="334"/>
                  </a:lnTo>
                  <a:lnTo>
                    <a:pt x="3427" y="26"/>
                  </a:lnTo>
                  <a:lnTo>
                    <a:pt x="3427" y="26"/>
                  </a:lnTo>
                  <a:lnTo>
                    <a:pt x="6905" y="368"/>
                  </a:lnTo>
                  <a:lnTo>
                    <a:pt x="6571" y="4104"/>
                  </a:lnTo>
                  <a:lnTo>
                    <a:pt x="2802" y="3770"/>
                  </a:lnTo>
                  <a:lnTo>
                    <a:pt x="3169" y="4"/>
                  </a:lnTo>
                  <a:lnTo>
                    <a:pt x="3169" y="4"/>
                  </a:lnTo>
                  <a:lnTo>
                    <a:pt x="3136" y="1"/>
                  </a:lnTo>
                  <a:close/>
                </a:path>
              </a:pathLst>
            </a:custGeom>
            <a:solidFill>
              <a:srgbClr val="A8D8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82" name="Google Shape;182;p27"/>
          <p:cNvSpPr/>
          <p:nvPr/>
        </p:nvSpPr>
        <p:spPr>
          <a:xfrm rot="-4609788">
            <a:off x="7838444" y="443804"/>
            <a:ext cx="319365" cy="41556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3" name="Google Shape;183;p27"/>
          <p:cNvSpPr/>
          <p:nvPr/>
        </p:nvSpPr>
        <p:spPr>
          <a:xfrm rot="-4609788">
            <a:off x="8315811" y="1018370"/>
            <a:ext cx="319365" cy="415565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184" name="Google Shape;184;p27"/>
          <p:cNvGrpSpPr/>
          <p:nvPr/>
        </p:nvGrpSpPr>
        <p:grpSpPr>
          <a:xfrm>
            <a:off x="591324" y="474007"/>
            <a:ext cx="270863" cy="401596"/>
            <a:chOff x="4508863" y="1528200"/>
            <a:chExt cx="318850" cy="472800"/>
          </a:xfrm>
        </p:grpSpPr>
        <p:sp>
          <p:nvSpPr>
            <p:cNvPr id="185" name="Google Shape;18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6" name="Google Shape;18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7" name="Google Shape;18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8" name="Google Shape;18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89" name="Google Shape;189;p27"/>
          <p:cNvGrpSpPr/>
          <p:nvPr/>
        </p:nvGrpSpPr>
        <p:grpSpPr>
          <a:xfrm>
            <a:off x="977896" y="515330"/>
            <a:ext cx="270863" cy="401596"/>
            <a:chOff x="4508863" y="1528200"/>
            <a:chExt cx="318850" cy="472800"/>
          </a:xfrm>
        </p:grpSpPr>
        <p:sp>
          <p:nvSpPr>
            <p:cNvPr id="190" name="Google Shape;190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94" name="Google Shape;194;p27"/>
          <p:cNvGrpSpPr/>
          <p:nvPr/>
        </p:nvGrpSpPr>
        <p:grpSpPr>
          <a:xfrm>
            <a:off x="1364468" y="515330"/>
            <a:ext cx="270863" cy="401596"/>
            <a:chOff x="4508863" y="1528200"/>
            <a:chExt cx="318850" cy="472800"/>
          </a:xfrm>
        </p:grpSpPr>
        <p:sp>
          <p:nvSpPr>
            <p:cNvPr id="195" name="Google Shape;195;p2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2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7" name="Google Shape;197;p2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8" name="Google Shape;198;p2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99" name="Google Shape;199;p27"/>
          <p:cNvSpPr/>
          <p:nvPr/>
        </p:nvSpPr>
        <p:spPr>
          <a:xfrm rot="-4609478">
            <a:off x="7465862" y="36957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0" name="Google Shape;200;p27"/>
          <p:cNvSpPr/>
          <p:nvPr/>
        </p:nvSpPr>
        <p:spPr>
          <a:xfrm rot="-4609478">
            <a:off x="7618262" y="38481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3" name="Google Shape;293;p30"/>
          <p:cNvGrpSpPr/>
          <p:nvPr/>
        </p:nvGrpSpPr>
        <p:grpSpPr>
          <a:xfrm rot="691887">
            <a:off x="2186470" y="413734"/>
            <a:ext cx="4869068" cy="4316022"/>
            <a:chOff x="683398" y="2777187"/>
            <a:chExt cx="876552" cy="777046"/>
          </a:xfrm>
        </p:grpSpPr>
        <p:sp>
          <p:nvSpPr>
            <p:cNvPr id="294" name="Google Shape;294;p30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5" name="Google Shape;295;p30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6" name="Google Shape;296;p30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7" name="Google Shape;297;p30"/>
          <p:cNvSpPr txBox="1">
            <a:spLocks noGrp="1"/>
          </p:cNvSpPr>
          <p:nvPr>
            <p:ph type="title"/>
          </p:nvPr>
        </p:nvSpPr>
        <p:spPr>
          <a:xfrm>
            <a:off x="1693138" y="1536347"/>
            <a:ext cx="6061376" cy="126840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Comic Sans MS" panose="030F0702030302020204" pitchFamily="66" charset="0"/>
              </a:rPr>
              <a:t>Teacher: Mr Mukhopadhyay</a:t>
            </a:r>
            <a:endParaRPr dirty="0">
              <a:latin typeface="Comic Sans MS" panose="030F0702030302020204" pitchFamily="66" charset="0"/>
            </a:endParaRPr>
          </a:p>
        </p:txBody>
      </p:sp>
      <p:sp>
        <p:nvSpPr>
          <p:cNvPr id="299" name="Google Shape;299;p30"/>
          <p:cNvSpPr txBox="1">
            <a:spLocks noGrp="1"/>
          </p:cNvSpPr>
          <p:nvPr>
            <p:ph type="subTitle" idx="1"/>
          </p:nvPr>
        </p:nvSpPr>
        <p:spPr>
          <a:xfrm>
            <a:off x="1452336" y="2620336"/>
            <a:ext cx="6804163" cy="71396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800" dirty="0">
                <a:latin typeface="Comic Sans MS" panose="030F0702030302020204" pitchFamily="66" charset="0"/>
              </a:rPr>
              <a:t>Teaching Assistant: Mrs Keer</a:t>
            </a:r>
            <a:endParaRPr sz="1800" dirty="0">
              <a:latin typeface="Comic Sans MS" panose="030F0702030302020204" pitchFamily="66" charset="0"/>
            </a:endParaRPr>
          </a:p>
        </p:txBody>
      </p:sp>
      <p:grpSp>
        <p:nvGrpSpPr>
          <p:cNvPr id="300" name="Google Shape;300;p30"/>
          <p:cNvGrpSpPr/>
          <p:nvPr/>
        </p:nvGrpSpPr>
        <p:grpSpPr>
          <a:xfrm>
            <a:off x="7562137" y="571484"/>
            <a:ext cx="330360" cy="489821"/>
            <a:chOff x="4508863" y="1528200"/>
            <a:chExt cx="318850" cy="472800"/>
          </a:xfrm>
        </p:grpSpPr>
        <p:sp>
          <p:nvSpPr>
            <p:cNvPr id="301" name="Google Shape;301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2" name="Google Shape;302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3" name="Google Shape;303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4" name="Google Shape;304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05" name="Google Shape;305;p30"/>
          <p:cNvGrpSpPr/>
          <p:nvPr/>
        </p:nvGrpSpPr>
        <p:grpSpPr>
          <a:xfrm>
            <a:off x="8033609" y="621883"/>
            <a:ext cx="330360" cy="489821"/>
            <a:chOff x="4508863" y="1528200"/>
            <a:chExt cx="318850" cy="472800"/>
          </a:xfrm>
        </p:grpSpPr>
        <p:sp>
          <p:nvSpPr>
            <p:cNvPr id="306" name="Google Shape;306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7" name="Google Shape;307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8" name="Google Shape;308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9" name="Google Shape;309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0" name="Google Shape;310;p30"/>
          <p:cNvGrpSpPr/>
          <p:nvPr/>
        </p:nvGrpSpPr>
        <p:grpSpPr>
          <a:xfrm>
            <a:off x="4138906" y="628887"/>
            <a:ext cx="364318" cy="540221"/>
            <a:chOff x="4508863" y="1528200"/>
            <a:chExt cx="318850" cy="472800"/>
          </a:xfrm>
        </p:grpSpPr>
        <p:sp>
          <p:nvSpPr>
            <p:cNvPr id="311" name="Google Shape;311;p30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2" name="Google Shape;312;p30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3" name="Google Shape;313;p30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4" name="Google Shape;314;p30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15" name="Google Shape;315;p30"/>
          <p:cNvGrpSpPr/>
          <p:nvPr/>
        </p:nvGrpSpPr>
        <p:grpSpPr>
          <a:xfrm>
            <a:off x="1179360" y="3410221"/>
            <a:ext cx="1086896" cy="1083623"/>
            <a:chOff x="7043510" y="2506013"/>
            <a:chExt cx="941933" cy="939096"/>
          </a:xfrm>
        </p:grpSpPr>
        <p:sp>
          <p:nvSpPr>
            <p:cNvPr id="316" name="Google Shape;316;p30"/>
            <p:cNvSpPr/>
            <p:nvPr/>
          </p:nvSpPr>
          <p:spPr>
            <a:xfrm>
              <a:off x="7065397" y="2586746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7" name="Google Shape;317;p30"/>
            <p:cNvSpPr/>
            <p:nvPr/>
          </p:nvSpPr>
          <p:spPr>
            <a:xfrm>
              <a:off x="7043510" y="2506013"/>
              <a:ext cx="941933" cy="939096"/>
            </a:xfrm>
            <a:custGeom>
              <a:avLst/>
              <a:gdLst/>
              <a:ahLst/>
              <a:cxnLst/>
              <a:rect l="l" t="t" r="r" b="b"/>
              <a:pathLst>
                <a:path w="44499" h="44365" extrusionOk="0">
                  <a:moveTo>
                    <a:pt x="36962" y="1"/>
                  </a:moveTo>
                  <a:cubicBezTo>
                    <a:pt x="36918" y="1"/>
                    <a:pt x="36872" y="4"/>
                    <a:pt x="36827" y="12"/>
                  </a:cubicBezTo>
                  <a:lnTo>
                    <a:pt x="634" y="6784"/>
                  </a:lnTo>
                  <a:cubicBezTo>
                    <a:pt x="267" y="6850"/>
                    <a:pt x="0" y="7217"/>
                    <a:pt x="100" y="7617"/>
                  </a:cubicBezTo>
                  <a:lnTo>
                    <a:pt x="6872" y="43810"/>
                  </a:lnTo>
                  <a:cubicBezTo>
                    <a:pt x="6929" y="44124"/>
                    <a:pt x="7206" y="44365"/>
                    <a:pt x="7515" y="44365"/>
                  </a:cubicBezTo>
                  <a:cubicBezTo>
                    <a:pt x="7567" y="44365"/>
                    <a:pt x="7620" y="44358"/>
                    <a:pt x="7673" y="44344"/>
                  </a:cubicBezTo>
                  <a:lnTo>
                    <a:pt x="43865" y="37572"/>
                  </a:lnTo>
                  <a:cubicBezTo>
                    <a:pt x="44232" y="37506"/>
                    <a:pt x="44499" y="37139"/>
                    <a:pt x="44432" y="36772"/>
                  </a:cubicBezTo>
                  <a:lnTo>
                    <a:pt x="37661" y="579"/>
                  </a:lnTo>
                  <a:cubicBezTo>
                    <a:pt x="37602" y="224"/>
                    <a:pt x="37307" y="1"/>
                    <a:pt x="36962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8" name="Google Shape;318;p30"/>
            <p:cNvSpPr/>
            <p:nvPr/>
          </p:nvSpPr>
          <p:spPr>
            <a:xfrm>
              <a:off x="7128942" y="2636172"/>
              <a:ext cx="151136" cy="794374"/>
            </a:xfrm>
            <a:custGeom>
              <a:avLst/>
              <a:gdLst/>
              <a:ahLst/>
              <a:cxnLst/>
              <a:rect l="l" t="t" r="r" b="b"/>
              <a:pathLst>
                <a:path w="7140" h="37528" extrusionOk="0">
                  <a:moveTo>
                    <a:pt x="101" y="1"/>
                  </a:moveTo>
                  <a:lnTo>
                    <a:pt x="1" y="34"/>
                  </a:lnTo>
                  <a:lnTo>
                    <a:pt x="7039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9" name="Google Shape;319;p30"/>
            <p:cNvSpPr/>
            <p:nvPr/>
          </p:nvSpPr>
          <p:spPr>
            <a:xfrm>
              <a:off x="7056211" y="25782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94" y="0"/>
                  </a:moveTo>
                  <a:lnTo>
                    <a:pt x="1" y="7005"/>
                  </a:lnTo>
                  <a:lnTo>
                    <a:pt x="34" y="7106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0" name="Google Shape;320;p30"/>
            <p:cNvSpPr/>
            <p:nvPr/>
          </p:nvSpPr>
          <p:spPr>
            <a:xfrm>
              <a:off x="7071748" y="2658779"/>
              <a:ext cx="795792" cy="150416"/>
            </a:xfrm>
            <a:custGeom>
              <a:avLst/>
              <a:gdLst/>
              <a:ahLst/>
              <a:cxnLst/>
              <a:rect l="l" t="t" r="r" b="b"/>
              <a:pathLst>
                <a:path w="37595" h="7106" extrusionOk="0">
                  <a:moveTo>
                    <a:pt x="37561" y="0"/>
                  </a:moveTo>
                  <a:lnTo>
                    <a:pt x="1" y="7005"/>
                  </a:lnTo>
                  <a:lnTo>
                    <a:pt x="1" y="7105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1" name="Google Shape;321;p30"/>
            <p:cNvSpPr/>
            <p:nvPr/>
          </p:nvSpPr>
          <p:spPr>
            <a:xfrm>
              <a:off x="7086586" y="2739258"/>
              <a:ext cx="795771" cy="151136"/>
            </a:xfrm>
            <a:custGeom>
              <a:avLst/>
              <a:gdLst/>
              <a:ahLst/>
              <a:cxnLst/>
              <a:rect l="l" t="t" r="r" b="b"/>
              <a:pathLst>
                <a:path w="37594" h="7140" extrusionOk="0">
                  <a:moveTo>
                    <a:pt x="37560" y="1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0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2" name="Google Shape;322;p30"/>
            <p:cNvSpPr/>
            <p:nvPr/>
          </p:nvSpPr>
          <p:spPr>
            <a:xfrm>
              <a:off x="7101403" y="2819758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3" name="Google Shape;323;p30"/>
            <p:cNvSpPr/>
            <p:nvPr/>
          </p:nvSpPr>
          <p:spPr>
            <a:xfrm>
              <a:off x="7116940" y="2900258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4" name="Google Shape;324;p30"/>
            <p:cNvSpPr/>
            <p:nvPr/>
          </p:nvSpPr>
          <p:spPr>
            <a:xfrm>
              <a:off x="7131779" y="2980758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8"/>
                  </a:lnTo>
                  <a:lnTo>
                    <a:pt x="33" y="7138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5" name="Google Shape;325;p30"/>
            <p:cNvSpPr/>
            <p:nvPr/>
          </p:nvSpPr>
          <p:spPr>
            <a:xfrm>
              <a:off x="7147294" y="3061236"/>
              <a:ext cx="795094" cy="151136"/>
            </a:xfrm>
            <a:custGeom>
              <a:avLst/>
              <a:gdLst/>
              <a:ahLst/>
              <a:cxnLst/>
              <a:rect l="l" t="t" r="r" b="b"/>
              <a:pathLst>
                <a:path w="37562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6" name="Google Shape;326;p30"/>
            <p:cNvSpPr/>
            <p:nvPr/>
          </p:nvSpPr>
          <p:spPr>
            <a:xfrm>
              <a:off x="7162133" y="314173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1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7" name="Google Shape;327;p30"/>
            <p:cNvSpPr/>
            <p:nvPr/>
          </p:nvSpPr>
          <p:spPr>
            <a:xfrm>
              <a:off x="7176950" y="3222236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61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1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28" name="Google Shape;328;p30"/>
          <p:cNvGrpSpPr/>
          <p:nvPr/>
        </p:nvGrpSpPr>
        <p:grpSpPr>
          <a:xfrm>
            <a:off x="552521" y="3271998"/>
            <a:ext cx="994419" cy="987553"/>
            <a:chOff x="6500275" y="2386225"/>
            <a:chExt cx="861790" cy="855840"/>
          </a:xfrm>
        </p:grpSpPr>
        <p:sp>
          <p:nvSpPr>
            <p:cNvPr id="329" name="Google Shape;329;p30"/>
            <p:cNvSpPr/>
            <p:nvPr/>
          </p:nvSpPr>
          <p:spPr>
            <a:xfrm>
              <a:off x="6502725" y="2387575"/>
              <a:ext cx="859340" cy="854490"/>
            </a:xfrm>
            <a:custGeom>
              <a:avLst/>
              <a:gdLst/>
              <a:ahLst/>
              <a:cxnLst/>
              <a:rect l="l" t="t" r="r" b="b"/>
              <a:pathLst>
                <a:path w="40430" h="40368" extrusionOk="0">
                  <a:moveTo>
                    <a:pt x="37488" y="0"/>
                  </a:moveTo>
                  <a:cubicBezTo>
                    <a:pt x="37468" y="0"/>
                    <a:pt x="37448" y="1"/>
                    <a:pt x="37427" y="3"/>
                  </a:cubicBezTo>
                  <a:lnTo>
                    <a:pt x="668" y="2238"/>
                  </a:lnTo>
                  <a:cubicBezTo>
                    <a:pt x="301" y="2238"/>
                    <a:pt x="0" y="2571"/>
                    <a:pt x="34" y="2971"/>
                  </a:cubicBezTo>
                  <a:lnTo>
                    <a:pt x="2235" y="39698"/>
                  </a:lnTo>
                  <a:cubicBezTo>
                    <a:pt x="2267" y="40078"/>
                    <a:pt x="2569" y="40367"/>
                    <a:pt x="2942" y="40367"/>
                  </a:cubicBezTo>
                  <a:cubicBezTo>
                    <a:pt x="2962" y="40367"/>
                    <a:pt x="2982" y="40367"/>
                    <a:pt x="3003" y="40365"/>
                  </a:cubicBezTo>
                  <a:lnTo>
                    <a:pt x="39729" y="38130"/>
                  </a:lnTo>
                  <a:cubicBezTo>
                    <a:pt x="40129" y="38130"/>
                    <a:pt x="40429" y="37796"/>
                    <a:pt x="40396" y="37396"/>
                  </a:cubicBezTo>
                  <a:lnTo>
                    <a:pt x="38161" y="636"/>
                  </a:lnTo>
                  <a:cubicBezTo>
                    <a:pt x="38129" y="288"/>
                    <a:pt x="37857" y="0"/>
                    <a:pt x="3748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0" name="Google Shape;330;p30"/>
            <p:cNvSpPr/>
            <p:nvPr/>
          </p:nvSpPr>
          <p:spPr>
            <a:xfrm>
              <a:off x="6500275" y="2386225"/>
              <a:ext cx="859400" cy="854542"/>
            </a:xfrm>
            <a:custGeom>
              <a:avLst/>
              <a:gdLst/>
              <a:ahLst/>
              <a:cxnLst/>
              <a:rect l="l" t="t" r="r" b="b"/>
              <a:pathLst>
                <a:path w="40997" h="41064" extrusionOk="0">
                  <a:moveTo>
                    <a:pt x="38628" y="101"/>
                  </a:moveTo>
                  <a:lnTo>
                    <a:pt x="38895" y="4304"/>
                  </a:lnTo>
                  <a:lnTo>
                    <a:pt x="34692" y="4571"/>
                  </a:lnTo>
                  <a:lnTo>
                    <a:pt x="34459" y="368"/>
                  </a:lnTo>
                  <a:lnTo>
                    <a:pt x="38628" y="101"/>
                  </a:lnTo>
                  <a:close/>
                  <a:moveTo>
                    <a:pt x="34359" y="368"/>
                  </a:moveTo>
                  <a:lnTo>
                    <a:pt x="34626" y="4571"/>
                  </a:lnTo>
                  <a:lnTo>
                    <a:pt x="30423" y="4837"/>
                  </a:lnTo>
                  <a:lnTo>
                    <a:pt x="30156" y="634"/>
                  </a:lnTo>
                  <a:lnTo>
                    <a:pt x="34359" y="368"/>
                  </a:lnTo>
                  <a:close/>
                  <a:moveTo>
                    <a:pt x="30056" y="634"/>
                  </a:moveTo>
                  <a:lnTo>
                    <a:pt x="30322" y="4837"/>
                  </a:lnTo>
                  <a:lnTo>
                    <a:pt x="26119" y="5071"/>
                  </a:lnTo>
                  <a:lnTo>
                    <a:pt x="25853" y="901"/>
                  </a:lnTo>
                  <a:lnTo>
                    <a:pt x="30056" y="634"/>
                  </a:lnTo>
                  <a:close/>
                  <a:moveTo>
                    <a:pt x="25753" y="868"/>
                  </a:moveTo>
                  <a:lnTo>
                    <a:pt x="26019" y="5071"/>
                  </a:lnTo>
                  <a:lnTo>
                    <a:pt x="21816" y="5338"/>
                  </a:lnTo>
                  <a:lnTo>
                    <a:pt x="21583" y="1135"/>
                  </a:lnTo>
                  <a:lnTo>
                    <a:pt x="25753" y="868"/>
                  </a:lnTo>
                  <a:close/>
                  <a:moveTo>
                    <a:pt x="21483" y="1168"/>
                  </a:moveTo>
                  <a:lnTo>
                    <a:pt x="21716" y="5371"/>
                  </a:lnTo>
                  <a:lnTo>
                    <a:pt x="17547" y="5605"/>
                  </a:lnTo>
                  <a:lnTo>
                    <a:pt x="17280" y="1435"/>
                  </a:lnTo>
                  <a:lnTo>
                    <a:pt x="21483" y="1168"/>
                  </a:lnTo>
                  <a:close/>
                  <a:moveTo>
                    <a:pt x="17180" y="1435"/>
                  </a:moveTo>
                  <a:lnTo>
                    <a:pt x="17447" y="5605"/>
                  </a:lnTo>
                  <a:lnTo>
                    <a:pt x="13244" y="5872"/>
                  </a:lnTo>
                  <a:lnTo>
                    <a:pt x="12977" y="1669"/>
                  </a:lnTo>
                  <a:lnTo>
                    <a:pt x="17180" y="1435"/>
                  </a:lnTo>
                  <a:close/>
                  <a:moveTo>
                    <a:pt x="12877" y="1669"/>
                  </a:moveTo>
                  <a:lnTo>
                    <a:pt x="13144" y="5872"/>
                  </a:lnTo>
                  <a:lnTo>
                    <a:pt x="8941" y="6138"/>
                  </a:lnTo>
                  <a:lnTo>
                    <a:pt x="8707" y="1935"/>
                  </a:lnTo>
                  <a:lnTo>
                    <a:pt x="12877" y="1669"/>
                  </a:lnTo>
                  <a:close/>
                  <a:moveTo>
                    <a:pt x="8607" y="1969"/>
                  </a:moveTo>
                  <a:lnTo>
                    <a:pt x="8874" y="6138"/>
                  </a:lnTo>
                  <a:lnTo>
                    <a:pt x="4671" y="6405"/>
                  </a:lnTo>
                  <a:lnTo>
                    <a:pt x="4404" y="2202"/>
                  </a:lnTo>
                  <a:lnTo>
                    <a:pt x="8607" y="1969"/>
                  </a:lnTo>
                  <a:close/>
                  <a:moveTo>
                    <a:pt x="4304" y="2202"/>
                  </a:moveTo>
                  <a:lnTo>
                    <a:pt x="4571" y="6405"/>
                  </a:lnTo>
                  <a:lnTo>
                    <a:pt x="368" y="6639"/>
                  </a:lnTo>
                  <a:lnTo>
                    <a:pt x="134" y="2436"/>
                  </a:lnTo>
                  <a:lnTo>
                    <a:pt x="4304" y="2202"/>
                  </a:lnTo>
                  <a:close/>
                  <a:moveTo>
                    <a:pt x="38895" y="4404"/>
                  </a:moveTo>
                  <a:lnTo>
                    <a:pt x="39162" y="8607"/>
                  </a:lnTo>
                  <a:lnTo>
                    <a:pt x="34959" y="8840"/>
                  </a:lnTo>
                  <a:lnTo>
                    <a:pt x="34692" y="4671"/>
                  </a:lnTo>
                  <a:lnTo>
                    <a:pt x="38895" y="4404"/>
                  </a:lnTo>
                  <a:close/>
                  <a:moveTo>
                    <a:pt x="34626" y="4671"/>
                  </a:moveTo>
                  <a:lnTo>
                    <a:pt x="34892" y="8874"/>
                  </a:lnTo>
                  <a:lnTo>
                    <a:pt x="30689" y="9107"/>
                  </a:lnTo>
                  <a:lnTo>
                    <a:pt x="30423" y="4904"/>
                  </a:lnTo>
                  <a:lnTo>
                    <a:pt x="34626" y="4671"/>
                  </a:lnTo>
                  <a:close/>
                  <a:moveTo>
                    <a:pt x="30322" y="4938"/>
                  </a:moveTo>
                  <a:lnTo>
                    <a:pt x="30589" y="9107"/>
                  </a:lnTo>
                  <a:lnTo>
                    <a:pt x="26386" y="9374"/>
                  </a:lnTo>
                  <a:lnTo>
                    <a:pt x="26119" y="5171"/>
                  </a:lnTo>
                  <a:lnTo>
                    <a:pt x="30322" y="4938"/>
                  </a:lnTo>
                  <a:close/>
                  <a:moveTo>
                    <a:pt x="26019" y="5171"/>
                  </a:moveTo>
                  <a:lnTo>
                    <a:pt x="26286" y="9374"/>
                  </a:lnTo>
                  <a:lnTo>
                    <a:pt x="22083" y="9608"/>
                  </a:lnTo>
                  <a:lnTo>
                    <a:pt x="21816" y="5438"/>
                  </a:lnTo>
                  <a:lnTo>
                    <a:pt x="26019" y="5171"/>
                  </a:lnTo>
                  <a:close/>
                  <a:moveTo>
                    <a:pt x="21750" y="5471"/>
                  </a:moveTo>
                  <a:lnTo>
                    <a:pt x="21983" y="9641"/>
                  </a:lnTo>
                  <a:lnTo>
                    <a:pt x="17814" y="9908"/>
                  </a:lnTo>
                  <a:lnTo>
                    <a:pt x="17547" y="5705"/>
                  </a:lnTo>
                  <a:lnTo>
                    <a:pt x="21750" y="5471"/>
                  </a:lnTo>
                  <a:close/>
                  <a:moveTo>
                    <a:pt x="17447" y="5705"/>
                  </a:moveTo>
                  <a:lnTo>
                    <a:pt x="17713" y="9908"/>
                  </a:lnTo>
                  <a:lnTo>
                    <a:pt x="13510" y="10175"/>
                  </a:lnTo>
                  <a:lnTo>
                    <a:pt x="13244" y="5972"/>
                  </a:lnTo>
                  <a:lnTo>
                    <a:pt x="17447" y="5705"/>
                  </a:lnTo>
                  <a:close/>
                  <a:moveTo>
                    <a:pt x="13144" y="5972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4" y="6205"/>
                  </a:lnTo>
                  <a:lnTo>
                    <a:pt x="13144" y="5972"/>
                  </a:lnTo>
                  <a:close/>
                  <a:moveTo>
                    <a:pt x="8874" y="6238"/>
                  </a:moveTo>
                  <a:lnTo>
                    <a:pt x="9141" y="10442"/>
                  </a:lnTo>
                  <a:lnTo>
                    <a:pt x="4938" y="10708"/>
                  </a:lnTo>
                  <a:lnTo>
                    <a:pt x="4671" y="6505"/>
                  </a:lnTo>
                  <a:lnTo>
                    <a:pt x="8874" y="6238"/>
                  </a:lnTo>
                  <a:close/>
                  <a:moveTo>
                    <a:pt x="4571" y="6472"/>
                  </a:moveTo>
                  <a:lnTo>
                    <a:pt x="4838" y="10675"/>
                  </a:lnTo>
                  <a:lnTo>
                    <a:pt x="635" y="10942"/>
                  </a:lnTo>
                  <a:lnTo>
                    <a:pt x="368" y="6739"/>
                  </a:lnTo>
                  <a:lnTo>
                    <a:pt x="4571" y="6472"/>
                  </a:lnTo>
                  <a:close/>
                  <a:moveTo>
                    <a:pt x="39162" y="8707"/>
                  </a:moveTo>
                  <a:lnTo>
                    <a:pt x="39429" y="12877"/>
                  </a:lnTo>
                  <a:lnTo>
                    <a:pt x="35226" y="13143"/>
                  </a:lnTo>
                  <a:lnTo>
                    <a:pt x="34959" y="8940"/>
                  </a:lnTo>
                  <a:lnTo>
                    <a:pt x="39162" y="8707"/>
                  </a:lnTo>
                  <a:close/>
                  <a:moveTo>
                    <a:pt x="34859" y="8940"/>
                  </a:moveTo>
                  <a:lnTo>
                    <a:pt x="35126" y="13143"/>
                  </a:lnTo>
                  <a:lnTo>
                    <a:pt x="30956" y="13410"/>
                  </a:lnTo>
                  <a:lnTo>
                    <a:pt x="30656" y="9207"/>
                  </a:lnTo>
                  <a:lnTo>
                    <a:pt x="34859" y="8940"/>
                  </a:lnTo>
                  <a:close/>
                  <a:moveTo>
                    <a:pt x="30589" y="9207"/>
                  </a:moveTo>
                  <a:lnTo>
                    <a:pt x="30823" y="13410"/>
                  </a:lnTo>
                  <a:lnTo>
                    <a:pt x="26653" y="13677"/>
                  </a:lnTo>
                  <a:lnTo>
                    <a:pt x="26386" y="9474"/>
                  </a:lnTo>
                  <a:lnTo>
                    <a:pt x="30589" y="9207"/>
                  </a:lnTo>
                  <a:close/>
                  <a:moveTo>
                    <a:pt x="26286" y="9474"/>
                  </a:moveTo>
                  <a:lnTo>
                    <a:pt x="26553" y="13644"/>
                  </a:lnTo>
                  <a:lnTo>
                    <a:pt x="22350" y="13911"/>
                  </a:lnTo>
                  <a:lnTo>
                    <a:pt x="22083" y="9741"/>
                  </a:lnTo>
                  <a:lnTo>
                    <a:pt x="26286" y="9474"/>
                  </a:lnTo>
                  <a:close/>
                  <a:moveTo>
                    <a:pt x="21983" y="9741"/>
                  </a:moveTo>
                  <a:lnTo>
                    <a:pt x="22250" y="13944"/>
                  </a:lnTo>
                  <a:lnTo>
                    <a:pt x="18047" y="14211"/>
                  </a:lnTo>
                  <a:lnTo>
                    <a:pt x="17814" y="10008"/>
                  </a:lnTo>
                  <a:lnTo>
                    <a:pt x="21983" y="9741"/>
                  </a:lnTo>
                  <a:close/>
                  <a:moveTo>
                    <a:pt x="17713" y="10008"/>
                  </a:moveTo>
                  <a:lnTo>
                    <a:pt x="17947" y="14178"/>
                  </a:lnTo>
                  <a:lnTo>
                    <a:pt x="13777" y="14444"/>
                  </a:lnTo>
                  <a:lnTo>
                    <a:pt x="13510" y="10241"/>
                  </a:lnTo>
                  <a:lnTo>
                    <a:pt x="17713" y="10008"/>
                  </a:lnTo>
                  <a:close/>
                  <a:moveTo>
                    <a:pt x="13410" y="10241"/>
                  </a:moveTo>
                  <a:lnTo>
                    <a:pt x="13677" y="14444"/>
                  </a:lnTo>
                  <a:lnTo>
                    <a:pt x="9474" y="14711"/>
                  </a:lnTo>
                  <a:lnTo>
                    <a:pt x="9207" y="10508"/>
                  </a:lnTo>
                  <a:lnTo>
                    <a:pt x="13410" y="10241"/>
                  </a:lnTo>
                  <a:close/>
                  <a:moveTo>
                    <a:pt x="9141" y="10542"/>
                  </a:moveTo>
                  <a:lnTo>
                    <a:pt x="9408" y="14745"/>
                  </a:lnTo>
                  <a:lnTo>
                    <a:pt x="5205" y="14978"/>
                  </a:lnTo>
                  <a:lnTo>
                    <a:pt x="4938" y="10775"/>
                  </a:lnTo>
                  <a:lnTo>
                    <a:pt x="9141" y="10542"/>
                  </a:lnTo>
                  <a:close/>
                  <a:moveTo>
                    <a:pt x="4838" y="10775"/>
                  </a:moveTo>
                  <a:lnTo>
                    <a:pt x="5104" y="14945"/>
                  </a:lnTo>
                  <a:lnTo>
                    <a:pt x="901" y="15212"/>
                  </a:lnTo>
                  <a:lnTo>
                    <a:pt x="635" y="11042"/>
                  </a:lnTo>
                  <a:lnTo>
                    <a:pt x="4838" y="10775"/>
                  </a:lnTo>
                  <a:close/>
                  <a:moveTo>
                    <a:pt x="39429" y="12977"/>
                  </a:moveTo>
                  <a:lnTo>
                    <a:pt x="39662" y="17146"/>
                  </a:lnTo>
                  <a:lnTo>
                    <a:pt x="35493" y="17413"/>
                  </a:lnTo>
                  <a:lnTo>
                    <a:pt x="35259" y="13244"/>
                  </a:lnTo>
                  <a:lnTo>
                    <a:pt x="39429" y="12977"/>
                  </a:lnTo>
                  <a:close/>
                  <a:moveTo>
                    <a:pt x="35126" y="13210"/>
                  </a:moveTo>
                  <a:lnTo>
                    <a:pt x="35393" y="17447"/>
                  </a:lnTo>
                  <a:lnTo>
                    <a:pt x="31190" y="17680"/>
                  </a:lnTo>
                  <a:lnTo>
                    <a:pt x="30923" y="13477"/>
                  </a:lnTo>
                  <a:lnTo>
                    <a:pt x="35126" y="13210"/>
                  </a:lnTo>
                  <a:close/>
                  <a:moveTo>
                    <a:pt x="30823" y="13510"/>
                  </a:moveTo>
                  <a:lnTo>
                    <a:pt x="31090" y="17713"/>
                  </a:lnTo>
                  <a:lnTo>
                    <a:pt x="26887" y="17947"/>
                  </a:lnTo>
                  <a:lnTo>
                    <a:pt x="26653" y="13744"/>
                  </a:lnTo>
                  <a:lnTo>
                    <a:pt x="30823" y="13510"/>
                  </a:lnTo>
                  <a:close/>
                  <a:moveTo>
                    <a:pt x="26553" y="13744"/>
                  </a:moveTo>
                  <a:lnTo>
                    <a:pt x="26820" y="17947"/>
                  </a:lnTo>
                  <a:lnTo>
                    <a:pt x="22617" y="18214"/>
                  </a:lnTo>
                  <a:lnTo>
                    <a:pt x="22350" y="14011"/>
                  </a:lnTo>
                  <a:lnTo>
                    <a:pt x="26553" y="13744"/>
                  </a:lnTo>
                  <a:close/>
                  <a:moveTo>
                    <a:pt x="22250" y="14044"/>
                  </a:moveTo>
                  <a:lnTo>
                    <a:pt x="22517" y="18247"/>
                  </a:lnTo>
                  <a:lnTo>
                    <a:pt x="18314" y="18481"/>
                  </a:lnTo>
                  <a:lnTo>
                    <a:pt x="18047" y="14311"/>
                  </a:lnTo>
                  <a:lnTo>
                    <a:pt x="22250" y="14044"/>
                  </a:lnTo>
                  <a:close/>
                  <a:moveTo>
                    <a:pt x="17980" y="14278"/>
                  </a:moveTo>
                  <a:lnTo>
                    <a:pt x="18214" y="18481"/>
                  </a:lnTo>
                  <a:lnTo>
                    <a:pt x="14044" y="18747"/>
                  </a:lnTo>
                  <a:lnTo>
                    <a:pt x="13777" y="14544"/>
                  </a:lnTo>
                  <a:lnTo>
                    <a:pt x="17980" y="14278"/>
                  </a:lnTo>
                  <a:close/>
                  <a:moveTo>
                    <a:pt x="13677" y="14544"/>
                  </a:moveTo>
                  <a:lnTo>
                    <a:pt x="13944" y="18747"/>
                  </a:lnTo>
                  <a:lnTo>
                    <a:pt x="9741" y="18981"/>
                  </a:lnTo>
                  <a:lnTo>
                    <a:pt x="9474" y="14811"/>
                  </a:lnTo>
                  <a:lnTo>
                    <a:pt x="13677" y="14544"/>
                  </a:lnTo>
                  <a:close/>
                  <a:moveTo>
                    <a:pt x="9374" y="14811"/>
                  </a:moveTo>
                  <a:lnTo>
                    <a:pt x="9641" y="18981"/>
                  </a:lnTo>
                  <a:lnTo>
                    <a:pt x="5438" y="19248"/>
                  </a:lnTo>
                  <a:lnTo>
                    <a:pt x="5205" y="15045"/>
                  </a:lnTo>
                  <a:lnTo>
                    <a:pt x="9374" y="14811"/>
                  </a:lnTo>
                  <a:close/>
                  <a:moveTo>
                    <a:pt x="5104" y="15045"/>
                  </a:moveTo>
                  <a:lnTo>
                    <a:pt x="5338" y="19248"/>
                  </a:lnTo>
                  <a:lnTo>
                    <a:pt x="1168" y="19515"/>
                  </a:lnTo>
                  <a:lnTo>
                    <a:pt x="901" y="15312"/>
                  </a:lnTo>
                  <a:lnTo>
                    <a:pt x="5104" y="15045"/>
                  </a:lnTo>
                  <a:close/>
                  <a:moveTo>
                    <a:pt x="39696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93" y="17513"/>
                  </a:lnTo>
                  <a:lnTo>
                    <a:pt x="39696" y="17246"/>
                  </a:lnTo>
                  <a:close/>
                  <a:moveTo>
                    <a:pt x="35393" y="17513"/>
                  </a:moveTo>
                  <a:lnTo>
                    <a:pt x="35660" y="21716"/>
                  </a:lnTo>
                  <a:lnTo>
                    <a:pt x="31457" y="21983"/>
                  </a:lnTo>
                  <a:lnTo>
                    <a:pt x="31223" y="17780"/>
                  </a:lnTo>
                  <a:lnTo>
                    <a:pt x="35393" y="17513"/>
                  </a:lnTo>
                  <a:close/>
                  <a:moveTo>
                    <a:pt x="31090" y="17813"/>
                  </a:moveTo>
                  <a:lnTo>
                    <a:pt x="31357" y="21983"/>
                  </a:lnTo>
                  <a:lnTo>
                    <a:pt x="27154" y="22250"/>
                  </a:lnTo>
                  <a:lnTo>
                    <a:pt x="26920" y="18080"/>
                  </a:lnTo>
                  <a:lnTo>
                    <a:pt x="31090" y="17813"/>
                  </a:lnTo>
                  <a:close/>
                  <a:moveTo>
                    <a:pt x="26820" y="18047"/>
                  </a:moveTo>
                  <a:lnTo>
                    <a:pt x="27053" y="22250"/>
                  </a:lnTo>
                  <a:lnTo>
                    <a:pt x="22884" y="22483"/>
                  </a:lnTo>
                  <a:lnTo>
                    <a:pt x="22617" y="18280"/>
                  </a:lnTo>
                  <a:lnTo>
                    <a:pt x="26820" y="18047"/>
                  </a:lnTo>
                  <a:close/>
                  <a:moveTo>
                    <a:pt x="22517" y="18347"/>
                  </a:moveTo>
                  <a:lnTo>
                    <a:pt x="22784" y="22517"/>
                  </a:lnTo>
                  <a:lnTo>
                    <a:pt x="18581" y="22784"/>
                  </a:lnTo>
                  <a:lnTo>
                    <a:pt x="18314" y="18581"/>
                  </a:lnTo>
                  <a:lnTo>
                    <a:pt x="22517" y="18347"/>
                  </a:lnTo>
                  <a:close/>
                  <a:moveTo>
                    <a:pt x="18214" y="18581"/>
                  </a:moveTo>
                  <a:lnTo>
                    <a:pt x="18481" y="22750"/>
                  </a:lnTo>
                  <a:lnTo>
                    <a:pt x="14278" y="23017"/>
                  </a:lnTo>
                  <a:lnTo>
                    <a:pt x="14011" y="18814"/>
                  </a:lnTo>
                  <a:lnTo>
                    <a:pt x="18214" y="18581"/>
                  </a:lnTo>
                  <a:close/>
                  <a:moveTo>
                    <a:pt x="13944" y="18848"/>
                  </a:moveTo>
                  <a:lnTo>
                    <a:pt x="14178" y="23017"/>
                  </a:lnTo>
                  <a:lnTo>
                    <a:pt x="10008" y="23284"/>
                  </a:lnTo>
                  <a:lnTo>
                    <a:pt x="9741" y="19081"/>
                  </a:lnTo>
                  <a:lnTo>
                    <a:pt x="13944" y="18848"/>
                  </a:lnTo>
                  <a:close/>
                  <a:moveTo>
                    <a:pt x="9641" y="19081"/>
                  </a:moveTo>
                  <a:lnTo>
                    <a:pt x="9908" y="23284"/>
                  </a:lnTo>
                  <a:lnTo>
                    <a:pt x="5705" y="23551"/>
                  </a:lnTo>
                  <a:lnTo>
                    <a:pt x="5438" y="19348"/>
                  </a:lnTo>
                  <a:lnTo>
                    <a:pt x="9641" y="19081"/>
                  </a:lnTo>
                  <a:close/>
                  <a:moveTo>
                    <a:pt x="5371" y="19348"/>
                  </a:moveTo>
                  <a:lnTo>
                    <a:pt x="5605" y="23551"/>
                  </a:lnTo>
                  <a:lnTo>
                    <a:pt x="1402" y="23784"/>
                  </a:lnTo>
                  <a:lnTo>
                    <a:pt x="1168" y="19615"/>
                  </a:lnTo>
                  <a:lnTo>
                    <a:pt x="5371" y="19348"/>
                  </a:lnTo>
                  <a:close/>
                  <a:moveTo>
                    <a:pt x="39929" y="21549"/>
                  </a:moveTo>
                  <a:lnTo>
                    <a:pt x="40196" y="25752"/>
                  </a:lnTo>
                  <a:lnTo>
                    <a:pt x="35993" y="25986"/>
                  </a:lnTo>
                  <a:lnTo>
                    <a:pt x="35760" y="21816"/>
                  </a:lnTo>
                  <a:lnTo>
                    <a:pt x="39929" y="21549"/>
                  </a:lnTo>
                  <a:close/>
                  <a:moveTo>
                    <a:pt x="35660" y="21816"/>
                  </a:moveTo>
                  <a:lnTo>
                    <a:pt x="35893" y="26019"/>
                  </a:lnTo>
                  <a:lnTo>
                    <a:pt x="31723" y="26286"/>
                  </a:lnTo>
                  <a:lnTo>
                    <a:pt x="31457" y="22083"/>
                  </a:lnTo>
                  <a:lnTo>
                    <a:pt x="35660" y="21816"/>
                  </a:lnTo>
                  <a:close/>
                  <a:moveTo>
                    <a:pt x="31357" y="22083"/>
                  </a:moveTo>
                  <a:lnTo>
                    <a:pt x="31623" y="26286"/>
                  </a:lnTo>
                  <a:lnTo>
                    <a:pt x="27420" y="26553"/>
                  </a:lnTo>
                  <a:lnTo>
                    <a:pt x="27154" y="22350"/>
                  </a:lnTo>
                  <a:lnTo>
                    <a:pt x="31357" y="22083"/>
                  </a:lnTo>
                  <a:close/>
                  <a:moveTo>
                    <a:pt x="27053" y="22350"/>
                  </a:moveTo>
                  <a:lnTo>
                    <a:pt x="27320" y="26553"/>
                  </a:lnTo>
                  <a:lnTo>
                    <a:pt x="23117" y="26787"/>
                  </a:lnTo>
                  <a:lnTo>
                    <a:pt x="22884" y="22584"/>
                  </a:lnTo>
                  <a:lnTo>
                    <a:pt x="27053" y="22350"/>
                  </a:lnTo>
                  <a:close/>
                  <a:moveTo>
                    <a:pt x="22750" y="22617"/>
                  </a:moveTo>
                  <a:lnTo>
                    <a:pt x="23051" y="26820"/>
                  </a:lnTo>
                  <a:lnTo>
                    <a:pt x="18848" y="27087"/>
                  </a:lnTo>
                  <a:lnTo>
                    <a:pt x="18581" y="22850"/>
                  </a:lnTo>
                  <a:lnTo>
                    <a:pt x="22750" y="22617"/>
                  </a:lnTo>
                  <a:close/>
                  <a:moveTo>
                    <a:pt x="18481" y="22850"/>
                  </a:moveTo>
                  <a:lnTo>
                    <a:pt x="18748" y="27053"/>
                  </a:lnTo>
                  <a:lnTo>
                    <a:pt x="14545" y="27320"/>
                  </a:lnTo>
                  <a:lnTo>
                    <a:pt x="14278" y="23117"/>
                  </a:lnTo>
                  <a:lnTo>
                    <a:pt x="18481" y="22850"/>
                  </a:lnTo>
                  <a:close/>
                  <a:moveTo>
                    <a:pt x="14211" y="23117"/>
                  </a:moveTo>
                  <a:lnTo>
                    <a:pt x="14444" y="27320"/>
                  </a:lnTo>
                  <a:lnTo>
                    <a:pt x="10241" y="27587"/>
                  </a:lnTo>
                  <a:lnTo>
                    <a:pt x="10008" y="23384"/>
                  </a:lnTo>
                  <a:lnTo>
                    <a:pt x="14211" y="23117"/>
                  </a:lnTo>
                  <a:close/>
                  <a:moveTo>
                    <a:pt x="9908" y="23384"/>
                  </a:moveTo>
                  <a:lnTo>
                    <a:pt x="10175" y="27587"/>
                  </a:lnTo>
                  <a:lnTo>
                    <a:pt x="5972" y="27821"/>
                  </a:lnTo>
                  <a:lnTo>
                    <a:pt x="5705" y="23651"/>
                  </a:lnTo>
                  <a:lnTo>
                    <a:pt x="9908" y="23384"/>
                  </a:lnTo>
                  <a:close/>
                  <a:moveTo>
                    <a:pt x="5605" y="23651"/>
                  </a:moveTo>
                  <a:lnTo>
                    <a:pt x="5872" y="27821"/>
                  </a:lnTo>
                  <a:lnTo>
                    <a:pt x="1669" y="28087"/>
                  </a:lnTo>
                  <a:lnTo>
                    <a:pt x="1435" y="23918"/>
                  </a:lnTo>
                  <a:lnTo>
                    <a:pt x="5605" y="23651"/>
                  </a:lnTo>
                  <a:close/>
                  <a:moveTo>
                    <a:pt x="40196" y="25853"/>
                  </a:moveTo>
                  <a:lnTo>
                    <a:pt x="40463" y="30022"/>
                  </a:lnTo>
                  <a:lnTo>
                    <a:pt x="36260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926" y="26119"/>
                  </a:moveTo>
                  <a:lnTo>
                    <a:pt x="36160" y="30322"/>
                  </a:lnTo>
                  <a:lnTo>
                    <a:pt x="31957" y="30556"/>
                  </a:lnTo>
                  <a:lnTo>
                    <a:pt x="31723" y="26353"/>
                  </a:lnTo>
                  <a:lnTo>
                    <a:pt x="35926" y="26119"/>
                  </a:lnTo>
                  <a:close/>
                  <a:moveTo>
                    <a:pt x="31623" y="26386"/>
                  </a:moveTo>
                  <a:lnTo>
                    <a:pt x="31890" y="30589"/>
                  </a:lnTo>
                  <a:lnTo>
                    <a:pt x="27687" y="30823"/>
                  </a:lnTo>
                  <a:lnTo>
                    <a:pt x="27420" y="26620"/>
                  </a:lnTo>
                  <a:lnTo>
                    <a:pt x="31623" y="26386"/>
                  </a:lnTo>
                  <a:close/>
                  <a:moveTo>
                    <a:pt x="27354" y="26620"/>
                  </a:moveTo>
                  <a:lnTo>
                    <a:pt x="27587" y="30856"/>
                  </a:lnTo>
                  <a:lnTo>
                    <a:pt x="23384" y="31090"/>
                  </a:lnTo>
                  <a:lnTo>
                    <a:pt x="23151" y="26887"/>
                  </a:lnTo>
                  <a:lnTo>
                    <a:pt x="27354" y="26620"/>
                  </a:lnTo>
                  <a:close/>
                  <a:moveTo>
                    <a:pt x="23051" y="26887"/>
                  </a:moveTo>
                  <a:lnTo>
                    <a:pt x="23317" y="31090"/>
                  </a:lnTo>
                  <a:lnTo>
                    <a:pt x="19114" y="31356"/>
                  </a:lnTo>
                  <a:lnTo>
                    <a:pt x="18848" y="27153"/>
                  </a:lnTo>
                  <a:lnTo>
                    <a:pt x="23051" y="26887"/>
                  </a:lnTo>
                  <a:close/>
                  <a:moveTo>
                    <a:pt x="18748" y="27153"/>
                  </a:moveTo>
                  <a:lnTo>
                    <a:pt x="18981" y="31356"/>
                  </a:lnTo>
                  <a:lnTo>
                    <a:pt x="14811" y="31590"/>
                  </a:lnTo>
                  <a:lnTo>
                    <a:pt x="14545" y="27420"/>
                  </a:lnTo>
                  <a:lnTo>
                    <a:pt x="18748" y="27153"/>
                  </a:lnTo>
                  <a:close/>
                  <a:moveTo>
                    <a:pt x="14444" y="27387"/>
                  </a:moveTo>
                  <a:lnTo>
                    <a:pt x="14711" y="31623"/>
                  </a:lnTo>
                  <a:lnTo>
                    <a:pt x="10508" y="31857"/>
                  </a:lnTo>
                  <a:lnTo>
                    <a:pt x="10275" y="27654"/>
                  </a:lnTo>
                  <a:lnTo>
                    <a:pt x="14444" y="27387"/>
                  </a:lnTo>
                  <a:close/>
                  <a:moveTo>
                    <a:pt x="10175" y="27687"/>
                  </a:moveTo>
                  <a:lnTo>
                    <a:pt x="10408" y="31857"/>
                  </a:lnTo>
                  <a:lnTo>
                    <a:pt x="6239" y="32124"/>
                  </a:lnTo>
                  <a:lnTo>
                    <a:pt x="5972" y="27921"/>
                  </a:lnTo>
                  <a:lnTo>
                    <a:pt x="10175" y="27687"/>
                  </a:lnTo>
                  <a:close/>
                  <a:moveTo>
                    <a:pt x="5872" y="27921"/>
                  </a:moveTo>
                  <a:lnTo>
                    <a:pt x="6139" y="32124"/>
                  </a:lnTo>
                  <a:lnTo>
                    <a:pt x="1936" y="32391"/>
                  </a:lnTo>
                  <a:lnTo>
                    <a:pt x="1669" y="28188"/>
                  </a:lnTo>
                  <a:lnTo>
                    <a:pt x="5872" y="27921"/>
                  </a:lnTo>
                  <a:close/>
                  <a:moveTo>
                    <a:pt x="40463" y="30122"/>
                  </a:moveTo>
                  <a:lnTo>
                    <a:pt x="40730" y="34325"/>
                  </a:lnTo>
                  <a:lnTo>
                    <a:pt x="36527" y="34592"/>
                  </a:lnTo>
                  <a:lnTo>
                    <a:pt x="36260" y="30389"/>
                  </a:lnTo>
                  <a:lnTo>
                    <a:pt x="40463" y="30122"/>
                  </a:lnTo>
                  <a:close/>
                  <a:moveTo>
                    <a:pt x="36160" y="30389"/>
                  </a:moveTo>
                  <a:lnTo>
                    <a:pt x="36427" y="34592"/>
                  </a:lnTo>
                  <a:lnTo>
                    <a:pt x="32224" y="34859"/>
                  </a:lnTo>
                  <a:lnTo>
                    <a:pt x="31990" y="30656"/>
                  </a:lnTo>
                  <a:lnTo>
                    <a:pt x="36160" y="30389"/>
                  </a:lnTo>
                  <a:close/>
                  <a:moveTo>
                    <a:pt x="31890" y="30656"/>
                  </a:moveTo>
                  <a:lnTo>
                    <a:pt x="32124" y="34826"/>
                  </a:lnTo>
                  <a:lnTo>
                    <a:pt x="27954" y="35092"/>
                  </a:lnTo>
                  <a:lnTo>
                    <a:pt x="27687" y="30889"/>
                  </a:lnTo>
                  <a:lnTo>
                    <a:pt x="31890" y="30656"/>
                  </a:lnTo>
                  <a:close/>
                  <a:moveTo>
                    <a:pt x="27587" y="30956"/>
                  </a:moveTo>
                  <a:lnTo>
                    <a:pt x="27854" y="35126"/>
                  </a:lnTo>
                  <a:lnTo>
                    <a:pt x="23651" y="35393"/>
                  </a:lnTo>
                  <a:lnTo>
                    <a:pt x="23384" y="31190"/>
                  </a:lnTo>
                  <a:lnTo>
                    <a:pt x="27587" y="30956"/>
                  </a:lnTo>
                  <a:close/>
                  <a:moveTo>
                    <a:pt x="23317" y="31190"/>
                  </a:moveTo>
                  <a:lnTo>
                    <a:pt x="23584" y="35393"/>
                  </a:lnTo>
                  <a:lnTo>
                    <a:pt x="19381" y="35626"/>
                  </a:lnTo>
                  <a:lnTo>
                    <a:pt x="19114" y="31423"/>
                  </a:lnTo>
                  <a:lnTo>
                    <a:pt x="23317" y="31190"/>
                  </a:lnTo>
                  <a:close/>
                  <a:moveTo>
                    <a:pt x="19014" y="31457"/>
                  </a:moveTo>
                  <a:lnTo>
                    <a:pt x="19248" y="35626"/>
                  </a:lnTo>
                  <a:lnTo>
                    <a:pt x="15045" y="35893"/>
                  </a:lnTo>
                  <a:lnTo>
                    <a:pt x="14811" y="31690"/>
                  </a:lnTo>
                  <a:lnTo>
                    <a:pt x="19014" y="31457"/>
                  </a:lnTo>
                  <a:close/>
                  <a:moveTo>
                    <a:pt x="14711" y="31690"/>
                  </a:moveTo>
                  <a:lnTo>
                    <a:pt x="14978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42" y="31990"/>
                  </a:moveTo>
                  <a:lnTo>
                    <a:pt x="10675" y="36160"/>
                  </a:lnTo>
                  <a:lnTo>
                    <a:pt x="6472" y="36427"/>
                  </a:lnTo>
                  <a:lnTo>
                    <a:pt x="6239" y="32257"/>
                  </a:lnTo>
                  <a:lnTo>
                    <a:pt x="10442" y="31990"/>
                  </a:lnTo>
                  <a:close/>
                  <a:moveTo>
                    <a:pt x="6139" y="32257"/>
                  </a:moveTo>
                  <a:lnTo>
                    <a:pt x="6405" y="36427"/>
                  </a:lnTo>
                  <a:lnTo>
                    <a:pt x="2202" y="36660"/>
                  </a:lnTo>
                  <a:lnTo>
                    <a:pt x="1936" y="32457"/>
                  </a:lnTo>
                  <a:lnTo>
                    <a:pt x="6139" y="32257"/>
                  </a:lnTo>
                  <a:close/>
                  <a:moveTo>
                    <a:pt x="40947" y="37844"/>
                  </a:moveTo>
                  <a:lnTo>
                    <a:pt x="40990" y="38629"/>
                  </a:lnTo>
                  <a:lnTo>
                    <a:pt x="40990" y="38629"/>
                  </a:lnTo>
                  <a:lnTo>
                    <a:pt x="40997" y="38628"/>
                  </a:lnTo>
                  <a:lnTo>
                    <a:pt x="40947" y="37844"/>
                  </a:lnTo>
                  <a:close/>
                  <a:moveTo>
                    <a:pt x="36427" y="34692"/>
                  </a:moveTo>
                  <a:lnTo>
                    <a:pt x="36694" y="38895"/>
                  </a:lnTo>
                  <a:lnTo>
                    <a:pt x="32491" y="39129"/>
                  </a:lnTo>
                  <a:lnTo>
                    <a:pt x="32224" y="34959"/>
                  </a:lnTo>
                  <a:lnTo>
                    <a:pt x="36427" y="34692"/>
                  </a:lnTo>
                  <a:close/>
                  <a:moveTo>
                    <a:pt x="32157" y="34926"/>
                  </a:moveTo>
                  <a:lnTo>
                    <a:pt x="32391" y="39129"/>
                  </a:lnTo>
                  <a:lnTo>
                    <a:pt x="28188" y="39396"/>
                  </a:lnTo>
                  <a:lnTo>
                    <a:pt x="27954" y="35193"/>
                  </a:lnTo>
                  <a:lnTo>
                    <a:pt x="32157" y="34926"/>
                  </a:lnTo>
                  <a:close/>
                  <a:moveTo>
                    <a:pt x="27854" y="35226"/>
                  </a:moveTo>
                  <a:lnTo>
                    <a:pt x="28121" y="39429"/>
                  </a:lnTo>
                  <a:lnTo>
                    <a:pt x="23918" y="39696"/>
                  </a:lnTo>
                  <a:lnTo>
                    <a:pt x="23651" y="35493"/>
                  </a:lnTo>
                  <a:lnTo>
                    <a:pt x="27854" y="35226"/>
                  </a:lnTo>
                  <a:close/>
                  <a:moveTo>
                    <a:pt x="23551" y="35493"/>
                  </a:moveTo>
                  <a:lnTo>
                    <a:pt x="23818" y="39662"/>
                  </a:lnTo>
                  <a:lnTo>
                    <a:pt x="19615" y="39929"/>
                  </a:lnTo>
                  <a:lnTo>
                    <a:pt x="19381" y="35726"/>
                  </a:lnTo>
                  <a:lnTo>
                    <a:pt x="23551" y="35493"/>
                  </a:lnTo>
                  <a:close/>
                  <a:moveTo>
                    <a:pt x="19281" y="35726"/>
                  </a:moveTo>
                  <a:lnTo>
                    <a:pt x="19515" y="39929"/>
                  </a:lnTo>
                  <a:lnTo>
                    <a:pt x="15312" y="40196"/>
                  </a:lnTo>
                  <a:lnTo>
                    <a:pt x="15078" y="35993"/>
                  </a:lnTo>
                  <a:lnTo>
                    <a:pt x="19281" y="35726"/>
                  </a:lnTo>
                  <a:close/>
                  <a:moveTo>
                    <a:pt x="14978" y="35993"/>
                  </a:moveTo>
                  <a:lnTo>
                    <a:pt x="15245" y="40196"/>
                  </a:lnTo>
                  <a:lnTo>
                    <a:pt x="11042" y="40430"/>
                  </a:lnTo>
                  <a:lnTo>
                    <a:pt x="10775" y="36260"/>
                  </a:lnTo>
                  <a:lnTo>
                    <a:pt x="14978" y="35993"/>
                  </a:lnTo>
                  <a:close/>
                  <a:moveTo>
                    <a:pt x="10675" y="36260"/>
                  </a:moveTo>
                  <a:lnTo>
                    <a:pt x="10942" y="40463"/>
                  </a:lnTo>
                  <a:lnTo>
                    <a:pt x="6739" y="40696"/>
                  </a:lnTo>
                  <a:lnTo>
                    <a:pt x="6505" y="36527"/>
                  </a:lnTo>
                  <a:lnTo>
                    <a:pt x="10675" y="36260"/>
                  </a:lnTo>
                  <a:close/>
                  <a:moveTo>
                    <a:pt x="6405" y="36527"/>
                  </a:moveTo>
                  <a:lnTo>
                    <a:pt x="6672" y="40730"/>
                  </a:lnTo>
                  <a:lnTo>
                    <a:pt x="2469" y="40963"/>
                  </a:lnTo>
                  <a:lnTo>
                    <a:pt x="2202" y="36760"/>
                  </a:lnTo>
                  <a:lnTo>
                    <a:pt x="6405" y="36527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59" y="268"/>
                  </a:lnTo>
                  <a:lnTo>
                    <a:pt x="30156" y="534"/>
                  </a:lnTo>
                  <a:lnTo>
                    <a:pt x="30056" y="534"/>
                  </a:lnTo>
                  <a:lnTo>
                    <a:pt x="25853" y="768"/>
                  </a:lnTo>
                  <a:lnTo>
                    <a:pt x="25753" y="768"/>
                  </a:lnTo>
                  <a:lnTo>
                    <a:pt x="21550" y="1035"/>
                  </a:lnTo>
                  <a:lnTo>
                    <a:pt x="21483" y="1035"/>
                  </a:lnTo>
                  <a:lnTo>
                    <a:pt x="17280" y="1302"/>
                  </a:lnTo>
                  <a:lnTo>
                    <a:pt x="17180" y="1302"/>
                  </a:lnTo>
                  <a:lnTo>
                    <a:pt x="13010" y="1535"/>
                  </a:lnTo>
                  <a:lnTo>
                    <a:pt x="12910" y="1535"/>
                  </a:lnTo>
                  <a:lnTo>
                    <a:pt x="8707" y="1802"/>
                  </a:lnTo>
                  <a:lnTo>
                    <a:pt x="8607" y="1802"/>
                  </a:lnTo>
                  <a:lnTo>
                    <a:pt x="4404" y="2102"/>
                  </a:lnTo>
                  <a:lnTo>
                    <a:pt x="4304" y="2102"/>
                  </a:lnTo>
                  <a:lnTo>
                    <a:pt x="1" y="2369"/>
                  </a:lnTo>
                  <a:lnTo>
                    <a:pt x="268" y="6639"/>
                  </a:lnTo>
                  <a:lnTo>
                    <a:pt x="268" y="6739"/>
                  </a:lnTo>
                  <a:lnTo>
                    <a:pt x="501" y="10942"/>
                  </a:lnTo>
                  <a:lnTo>
                    <a:pt x="501" y="11042"/>
                  </a:lnTo>
                  <a:lnTo>
                    <a:pt x="768" y="15212"/>
                  </a:lnTo>
                  <a:lnTo>
                    <a:pt x="768" y="15312"/>
                  </a:lnTo>
                  <a:lnTo>
                    <a:pt x="1035" y="19515"/>
                  </a:lnTo>
                  <a:lnTo>
                    <a:pt x="1035" y="19615"/>
                  </a:lnTo>
                  <a:lnTo>
                    <a:pt x="1268" y="23818"/>
                  </a:lnTo>
                  <a:lnTo>
                    <a:pt x="1268" y="23918"/>
                  </a:lnTo>
                  <a:lnTo>
                    <a:pt x="1535" y="28087"/>
                  </a:lnTo>
                  <a:lnTo>
                    <a:pt x="1535" y="28188"/>
                  </a:lnTo>
                  <a:lnTo>
                    <a:pt x="1802" y="32391"/>
                  </a:lnTo>
                  <a:lnTo>
                    <a:pt x="1802" y="32491"/>
                  </a:lnTo>
                  <a:lnTo>
                    <a:pt x="2036" y="36694"/>
                  </a:lnTo>
                  <a:lnTo>
                    <a:pt x="2036" y="36760"/>
                  </a:lnTo>
                  <a:lnTo>
                    <a:pt x="2302" y="41063"/>
                  </a:lnTo>
                  <a:lnTo>
                    <a:pt x="6606" y="40797"/>
                  </a:lnTo>
                  <a:lnTo>
                    <a:pt x="6706" y="40797"/>
                  </a:lnTo>
                  <a:lnTo>
                    <a:pt x="10875" y="40563"/>
                  </a:lnTo>
                  <a:lnTo>
                    <a:pt x="10975" y="40563"/>
                  </a:lnTo>
                  <a:lnTo>
                    <a:pt x="15178" y="40296"/>
                  </a:lnTo>
                  <a:lnTo>
                    <a:pt x="15278" y="40296"/>
                  </a:lnTo>
                  <a:lnTo>
                    <a:pt x="19481" y="40029"/>
                  </a:lnTo>
                  <a:lnTo>
                    <a:pt x="19548" y="40029"/>
                  </a:lnTo>
                  <a:lnTo>
                    <a:pt x="23751" y="39796"/>
                  </a:lnTo>
                  <a:lnTo>
                    <a:pt x="23851" y="39796"/>
                  </a:lnTo>
                  <a:lnTo>
                    <a:pt x="28054" y="39529"/>
                  </a:lnTo>
                  <a:lnTo>
                    <a:pt x="28154" y="39529"/>
                  </a:lnTo>
                  <a:lnTo>
                    <a:pt x="32324" y="39262"/>
                  </a:lnTo>
                  <a:lnTo>
                    <a:pt x="32424" y="39262"/>
                  </a:lnTo>
                  <a:lnTo>
                    <a:pt x="36627" y="39029"/>
                  </a:lnTo>
                  <a:lnTo>
                    <a:pt x="36727" y="39029"/>
                  </a:lnTo>
                  <a:lnTo>
                    <a:pt x="40997" y="38762"/>
                  </a:lnTo>
                  <a:lnTo>
                    <a:pt x="40990" y="38629"/>
                  </a:lnTo>
                  <a:lnTo>
                    <a:pt x="40990" y="38629"/>
                  </a:lnTo>
                  <a:lnTo>
                    <a:pt x="36794" y="38895"/>
                  </a:lnTo>
                  <a:lnTo>
                    <a:pt x="36560" y="34692"/>
                  </a:lnTo>
                  <a:lnTo>
                    <a:pt x="40730" y="34425"/>
                  </a:lnTo>
                  <a:lnTo>
                    <a:pt x="40947" y="37844"/>
                  </a:lnTo>
                  <a:lnTo>
                    <a:pt x="40763" y="34459"/>
                  </a:lnTo>
                  <a:lnTo>
                    <a:pt x="40763" y="34325"/>
                  </a:lnTo>
                  <a:lnTo>
                    <a:pt x="40563" y="30156"/>
                  </a:lnTo>
                  <a:lnTo>
                    <a:pt x="40563" y="30056"/>
                  </a:lnTo>
                  <a:lnTo>
                    <a:pt x="40296" y="25853"/>
                  </a:lnTo>
                  <a:lnTo>
                    <a:pt x="40296" y="25752"/>
                  </a:lnTo>
                  <a:lnTo>
                    <a:pt x="40029" y="21583"/>
                  </a:lnTo>
                  <a:lnTo>
                    <a:pt x="40029" y="21483"/>
                  </a:lnTo>
                  <a:lnTo>
                    <a:pt x="39796" y="17280"/>
                  </a:lnTo>
                  <a:lnTo>
                    <a:pt x="39796" y="17180"/>
                  </a:lnTo>
                  <a:lnTo>
                    <a:pt x="39529" y="12977"/>
                  </a:lnTo>
                  <a:lnTo>
                    <a:pt x="39529" y="12910"/>
                  </a:lnTo>
                  <a:lnTo>
                    <a:pt x="39262" y="8707"/>
                  </a:lnTo>
                  <a:lnTo>
                    <a:pt x="39262" y="8607"/>
                  </a:lnTo>
                  <a:lnTo>
                    <a:pt x="38995" y="4404"/>
                  </a:lnTo>
                  <a:lnTo>
                    <a:pt x="38995" y="4304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F1C23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1" name="Google Shape;331;p30"/>
          <p:cNvSpPr/>
          <p:nvPr/>
        </p:nvSpPr>
        <p:spPr>
          <a:xfrm>
            <a:off x="1952271" y="3239690"/>
            <a:ext cx="320212" cy="292514"/>
          </a:xfrm>
          <a:custGeom>
            <a:avLst/>
            <a:gdLst/>
            <a:ahLst/>
            <a:cxnLst/>
            <a:rect l="l" t="t" r="r" b="b"/>
            <a:pathLst>
              <a:path w="13110" h="11976" extrusionOk="0">
                <a:moveTo>
                  <a:pt x="6555" y="1"/>
                </a:moveTo>
                <a:cubicBezTo>
                  <a:pt x="5029" y="1"/>
                  <a:pt x="3503" y="584"/>
                  <a:pt x="2335" y="1752"/>
                </a:cubicBezTo>
                <a:cubicBezTo>
                  <a:pt x="0" y="4087"/>
                  <a:pt x="0" y="7890"/>
                  <a:pt x="2335" y="10225"/>
                </a:cubicBezTo>
                <a:cubicBezTo>
                  <a:pt x="3503" y="11392"/>
                  <a:pt x="5029" y="11976"/>
                  <a:pt x="6555" y="11976"/>
                </a:cubicBezTo>
                <a:cubicBezTo>
                  <a:pt x="8081" y="11976"/>
                  <a:pt x="9607" y="11392"/>
                  <a:pt x="10775" y="10225"/>
                </a:cubicBezTo>
                <a:cubicBezTo>
                  <a:pt x="13110" y="7890"/>
                  <a:pt x="13110" y="4087"/>
                  <a:pt x="10775" y="1752"/>
                </a:cubicBezTo>
                <a:cubicBezTo>
                  <a:pt x="9607" y="584"/>
                  <a:pt x="8081" y="1"/>
                  <a:pt x="6555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32" name="Google Shape;332;p30"/>
          <p:cNvGrpSpPr/>
          <p:nvPr/>
        </p:nvGrpSpPr>
        <p:grpSpPr>
          <a:xfrm>
            <a:off x="596206" y="768097"/>
            <a:ext cx="1261363" cy="628990"/>
            <a:chOff x="3491529" y="3490033"/>
            <a:chExt cx="713441" cy="365585"/>
          </a:xfrm>
        </p:grpSpPr>
        <p:sp>
          <p:nvSpPr>
            <p:cNvPr id="333" name="Google Shape;333;p30"/>
            <p:cNvSpPr/>
            <p:nvPr/>
          </p:nvSpPr>
          <p:spPr>
            <a:xfrm>
              <a:off x="3540426" y="3536751"/>
              <a:ext cx="664544" cy="318867"/>
            </a:xfrm>
            <a:custGeom>
              <a:avLst/>
              <a:gdLst/>
              <a:ahLst/>
              <a:cxnLst/>
              <a:rect l="l" t="t" r="r" b="b"/>
              <a:pathLst>
                <a:path w="51237" h="24585" extrusionOk="0">
                  <a:moveTo>
                    <a:pt x="48168" y="1"/>
                  </a:moveTo>
                  <a:lnTo>
                    <a:pt x="0" y="10508"/>
                  </a:lnTo>
                  <a:lnTo>
                    <a:pt x="3103" y="24585"/>
                  </a:lnTo>
                  <a:lnTo>
                    <a:pt x="51237" y="14077"/>
                  </a:lnTo>
                  <a:lnTo>
                    <a:pt x="48168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4" name="Google Shape;334;p30"/>
            <p:cNvSpPr/>
            <p:nvPr/>
          </p:nvSpPr>
          <p:spPr>
            <a:xfrm>
              <a:off x="3491529" y="3490033"/>
              <a:ext cx="713441" cy="310722"/>
            </a:xfrm>
            <a:custGeom>
              <a:avLst/>
              <a:gdLst/>
              <a:ahLst/>
              <a:cxnLst/>
              <a:rect l="l" t="t" r="r" b="b"/>
              <a:pathLst>
                <a:path w="55007" h="23957" extrusionOk="0">
                  <a:moveTo>
                    <a:pt x="51171" y="0"/>
                  </a:moveTo>
                  <a:cubicBezTo>
                    <a:pt x="51171" y="0"/>
                    <a:pt x="25819" y="6157"/>
                    <a:pt x="10213" y="6157"/>
                  </a:cubicBezTo>
                  <a:cubicBezTo>
                    <a:pt x="5724" y="6157"/>
                    <a:pt x="2042" y="5648"/>
                    <a:pt x="1" y="4337"/>
                  </a:cubicBezTo>
                  <a:lnTo>
                    <a:pt x="1" y="4337"/>
                  </a:lnTo>
                  <a:lnTo>
                    <a:pt x="3837" y="21983"/>
                  </a:lnTo>
                  <a:cubicBezTo>
                    <a:pt x="6053" y="23407"/>
                    <a:pt x="9925" y="23956"/>
                    <a:pt x="14581" y="23956"/>
                  </a:cubicBezTo>
                  <a:cubicBezTo>
                    <a:pt x="30317" y="23956"/>
                    <a:pt x="55007" y="17679"/>
                    <a:pt x="55007" y="17679"/>
                  </a:cubicBezTo>
                  <a:lnTo>
                    <a:pt x="511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5" name="Google Shape;335;p30"/>
            <p:cNvSpPr/>
            <p:nvPr/>
          </p:nvSpPr>
          <p:spPr>
            <a:xfrm>
              <a:off x="4042287" y="3490033"/>
              <a:ext cx="162683" cy="253966"/>
            </a:xfrm>
            <a:custGeom>
              <a:avLst/>
              <a:gdLst/>
              <a:ahLst/>
              <a:cxnLst/>
              <a:rect l="l" t="t" r="r" b="b"/>
              <a:pathLst>
                <a:path w="12543" h="19581" extrusionOk="0">
                  <a:moveTo>
                    <a:pt x="8673" y="0"/>
                  </a:moveTo>
                  <a:lnTo>
                    <a:pt x="1" y="1902"/>
                  </a:lnTo>
                  <a:lnTo>
                    <a:pt x="3870" y="19581"/>
                  </a:lnTo>
                  <a:lnTo>
                    <a:pt x="12543" y="17679"/>
                  </a:lnTo>
                  <a:lnTo>
                    <a:pt x="8673" y="0"/>
                  </a:lnTo>
                  <a:close/>
                </a:path>
              </a:pathLst>
            </a:custGeom>
            <a:solidFill>
              <a:srgbClr val="A8D82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36" name="Google Shape;336;p30"/>
          <p:cNvSpPr/>
          <p:nvPr/>
        </p:nvSpPr>
        <p:spPr>
          <a:xfrm rot="1701045">
            <a:off x="7460094" y="3473052"/>
            <a:ext cx="1086839" cy="1098921"/>
          </a:xfrm>
          <a:custGeom>
            <a:avLst/>
            <a:gdLst/>
            <a:ahLst/>
            <a:cxnLst/>
            <a:rect l="l" t="t" r="r" b="b"/>
            <a:pathLst>
              <a:path w="38103" h="38522" extrusionOk="0">
                <a:moveTo>
                  <a:pt x="38103" y="15233"/>
                </a:moveTo>
                <a:cubicBezTo>
                  <a:pt x="38103" y="20987"/>
                  <a:pt x="36492" y="26406"/>
                  <a:pt x="32349" y="30570"/>
                </a:cubicBezTo>
                <a:cubicBezTo>
                  <a:pt x="27390" y="35550"/>
                  <a:pt x="23393" y="38521"/>
                  <a:pt x="16133" y="37433"/>
                </a:cubicBezTo>
                <a:cubicBezTo>
                  <a:pt x="8621" y="36282"/>
                  <a:pt x="4269" y="31846"/>
                  <a:pt x="1675" y="24879"/>
                </a:cubicBezTo>
                <a:cubicBezTo>
                  <a:pt x="587" y="21929"/>
                  <a:pt x="1" y="18079"/>
                  <a:pt x="1" y="14919"/>
                </a:cubicBezTo>
                <a:cubicBezTo>
                  <a:pt x="1" y="13915"/>
                  <a:pt x="231" y="11571"/>
                  <a:pt x="1675" y="11592"/>
                </a:cubicBezTo>
                <a:cubicBezTo>
                  <a:pt x="3118" y="11613"/>
                  <a:pt x="3453" y="14103"/>
                  <a:pt x="3621" y="15128"/>
                </a:cubicBezTo>
                <a:cubicBezTo>
                  <a:pt x="4688" y="21740"/>
                  <a:pt x="6236" y="27411"/>
                  <a:pt x="13204" y="29796"/>
                </a:cubicBezTo>
                <a:cubicBezTo>
                  <a:pt x="16133" y="30800"/>
                  <a:pt x="19251" y="31093"/>
                  <a:pt x="22305" y="30675"/>
                </a:cubicBezTo>
                <a:cubicBezTo>
                  <a:pt x="25611" y="30214"/>
                  <a:pt x="28582" y="26762"/>
                  <a:pt x="30759" y="24481"/>
                </a:cubicBezTo>
                <a:cubicBezTo>
                  <a:pt x="35592" y="19418"/>
                  <a:pt x="35969" y="12115"/>
                  <a:pt x="28666" y="9123"/>
                </a:cubicBezTo>
                <a:cubicBezTo>
                  <a:pt x="26365" y="8161"/>
                  <a:pt x="22619" y="7659"/>
                  <a:pt x="20108" y="8056"/>
                </a:cubicBezTo>
                <a:cubicBezTo>
                  <a:pt x="17681" y="8433"/>
                  <a:pt x="14354" y="11048"/>
                  <a:pt x="14878" y="13936"/>
                </a:cubicBezTo>
                <a:cubicBezTo>
                  <a:pt x="14898" y="14040"/>
                  <a:pt x="19732" y="10462"/>
                  <a:pt x="20276" y="10044"/>
                </a:cubicBezTo>
                <a:cubicBezTo>
                  <a:pt x="22096" y="8621"/>
                  <a:pt x="23268" y="12597"/>
                  <a:pt x="22849" y="13789"/>
                </a:cubicBezTo>
                <a:cubicBezTo>
                  <a:pt x="22556" y="16091"/>
                  <a:pt x="20862" y="17033"/>
                  <a:pt x="19167" y="18330"/>
                </a:cubicBezTo>
                <a:cubicBezTo>
                  <a:pt x="17598" y="19543"/>
                  <a:pt x="15212" y="22326"/>
                  <a:pt x="12973" y="21803"/>
                </a:cubicBezTo>
                <a:cubicBezTo>
                  <a:pt x="14919" y="20401"/>
                  <a:pt x="14459" y="18476"/>
                  <a:pt x="14501" y="16405"/>
                </a:cubicBezTo>
                <a:cubicBezTo>
                  <a:pt x="14522" y="15463"/>
                  <a:pt x="12890" y="13413"/>
                  <a:pt x="11885" y="13392"/>
                </a:cubicBezTo>
                <a:cubicBezTo>
                  <a:pt x="10149" y="14543"/>
                  <a:pt x="12973" y="19397"/>
                  <a:pt x="11760" y="20631"/>
                </a:cubicBezTo>
                <a:cubicBezTo>
                  <a:pt x="10065" y="18623"/>
                  <a:pt x="7324" y="16802"/>
                  <a:pt x="6048" y="14480"/>
                </a:cubicBezTo>
                <a:cubicBezTo>
                  <a:pt x="5399" y="13287"/>
                  <a:pt x="4897" y="9019"/>
                  <a:pt x="6864" y="8579"/>
                </a:cubicBezTo>
                <a:cubicBezTo>
                  <a:pt x="7847" y="8370"/>
                  <a:pt x="11509" y="12408"/>
                  <a:pt x="11572" y="11885"/>
                </a:cubicBezTo>
                <a:cubicBezTo>
                  <a:pt x="11906" y="9040"/>
                  <a:pt x="12639" y="6613"/>
                  <a:pt x="14459" y="4332"/>
                </a:cubicBezTo>
                <a:cubicBezTo>
                  <a:pt x="17932" y="1"/>
                  <a:pt x="24209" y="587"/>
                  <a:pt x="28980" y="2302"/>
                </a:cubicBezTo>
                <a:cubicBezTo>
                  <a:pt x="31658" y="3286"/>
                  <a:pt x="33939" y="5085"/>
                  <a:pt x="35508" y="7449"/>
                </a:cubicBezTo>
                <a:cubicBezTo>
                  <a:pt x="36261" y="8558"/>
                  <a:pt x="36847" y="9751"/>
                  <a:pt x="37266" y="11027"/>
                </a:cubicBezTo>
                <a:cubicBezTo>
                  <a:pt x="37642" y="12220"/>
                  <a:pt x="37475" y="14208"/>
                  <a:pt x="38082" y="15233"/>
                </a:cubicBezTo>
                <a:cubicBezTo>
                  <a:pt x="38103" y="15672"/>
                  <a:pt x="37873" y="14856"/>
                  <a:pt x="38103" y="15233"/>
                </a:cubicBezTo>
                <a:close/>
              </a:path>
            </a:pathLst>
          </a:custGeom>
          <a:solidFill>
            <a:srgbClr val="E48800">
              <a:alpha val="316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rgbClr val="89E1D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rgbClr val="60D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D4D89">
                <a:alpha val="5089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Reading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63507" y="1214496"/>
            <a:ext cx="3776646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Little and often – e.g. books, labels, signs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Ask comprehension questions – e.g. why, what who, when, which,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Let your child make predictions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Talk about new words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Review the book/story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Write a comment in the reading record book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Library book is taken home </a:t>
            </a: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once a week on a Friday.</a:t>
            </a:r>
          </a:p>
        </p:txBody>
      </p:sp>
      <p:sp>
        <p:nvSpPr>
          <p:cNvPr id="28" name="Google Shape;2006;p39"/>
          <p:cNvSpPr txBox="1">
            <a:spLocks/>
          </p:cNvSpPr>
          <p:nvPr/>
        </p:nvSpPr>
        <p:spPr>
          <a:xfrm>
            <a:off x="4246218" y="1275358"/>
            <a:ext cx="3972667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Ensure that your child has his/her book bag daily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changing the reading book on the book changing days i.e.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Monday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and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.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Teaching of reading is also done through shared, guided reading and phonics. </a:t>
            </a:r>
          </a:p>
          <a:p>
            <a:pPr marL="368046" indent="-285750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Courier New" panose="02070309020205020404" pitchFamily="49" charset="0"/>
              <a:buChar char="o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Children’s book levels may change based on both their comprehension and sight reading skills. 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31"/>
          <p:cNvGrpSpPr/>
          <p:nvPr/>
        </p:nvGrpSpPr>
        <p:grpSpPr>
          <a:xfrm>
            <a:off x="421158" y="561417"/>
            <a:ext cx="2891003" cy="549281"/>
            <a:chOff x="603225" y="2182575"/>
            <a:chExt cx="2577800" cy="424450"/>
          </a:xfrm>
        </p:grpSpPr>
        <p:sp>
          <p:nvSpPr>
            <p:cNvPr id="342" name="Google Shape;342;p31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1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1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45" name="Google Shape;345;p31"/>
          <p:cNvGrpSpPr/>
          <p:nvPr/>
        </p:nvGrpSpPr>
        <p:grpSpPr>
          <a:xfrm rot="271998">
            <a:off x="668427" y="1332728"/>
            <a:ext cx="3647459" cy="2440635"/>
            <a:chOff x="3301878" y="2654755"/>
            <a:chExt cx="819004" cy="605284"/>
          </a:xfrm>
        </p:grpSpPr>
        <p:sp>
          <p:nvSpPr>
            <p:cNvPr id="346" name="Google Shape;346;p31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7" name="Google Shape;347;p31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8" name="Google Shape;348;p31"/>
            <p:cNvSpPr/>
            <p:nvPr/>
          </p:nvSpPr>
          <p:spPr>
            <a:xfrm>
              <a:off x="3301878" y="2804027"/>
              <a:ext cx="200763" cy="456012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EB48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49" name="Google Shape;349;p31"/>
          <p:cNvSpPr/>
          <p:nvPr/>
        </p:nvSpPr>
        <p:spPr>
          <a:xfrm rot="329264">
            <a:off x="4700510" y="813835"/>
            <a:ext cx="3600178" cy="3515833"/>
          </a:xfrm>
          <a:custGeom>
            <a:avLst/>
            <a:gdLst/>
            <a:ahLst/>
            <a:cxnLst/>
            <a:rect l="l" t="t" r="r" b="b"/>
            <a:pathLst>
              <a:path w="80302" h="59287" extrusionOk="0">
                <a:moveTo>
                  <a:pt x="31494" y="10911"/>
                </a:moveTo>
                <a:cubicBezTo>
                  <a:pt x="31459" y="10923"/>
                  <a:pt x="31424" y="10935"/>
                  <a:pt x="31389" y="10947"/>
                </a:cubicBezTo>
                <a:cubicBezTo>
                  <a:pt x="31320" y="11004"/>
                  <a:pt x="31277" y="11045"/>
                  <a:pt x="31258" y="11074"/>
                </a:cubicBezTo>
                <a:lnTo>
                  <a:pt x="31258" y="11074"/>
                </a:lnTo>
                <a:cubicBezTo>
                  <a:pt x="31326" y="11026"/>
                  <a:pt x="31406" y="10971"/>
                  <a:pt x="31494" y="10911"/>
                </a:cubicBezTo>
                <a:close/>
                <a:moveTo>
                  <a:pt x="33710" y="10151"/>
                </a:moveTo>
                <a:cubicBezTo>
                  <a:pt x="33500" y="10268"/>
                  <a:pt x="33284" y="10393"/>
                  <a:pt x="33070" y="10522"/>
                </a:cubicBezTo>
                <a:lnTo>
                  <a:pt x="33070" y="10522"/>
                </a:lnTo>
                <a:cubicBezTo>
                  <a:pt x="32821" y="10589"/>
                  <a:pt x="32464" y="10718"/>
                  <a:pt x="32129" y="10836"/>
                </a:cubicBezTo>
                <a:cubicBezTo>
                  <a:pt x="31742" y="10995"/>
                  <a:pt x="31397" y="11127"/>
                  <a:pt x="31284" y="11127"/>
                </a:cubicBezTo>
                <a:cubicBezTo>
                  <a:pt x="31244" y="11127"/>
                  <a:pt x="31233" y="11111"/>
                  <a:pt x="31258" y="11074"/>
                </a:cubicBezTo>
                <a:lnTo>
                  <a:pt x="31258" y="11074"/>
                </a:lnTo>
                <a:cubicBezTo>
                  <a:pt x="31182" y="11127"/>
                  <a:pt x="31119" y="11172"/>
                  <a:pt x="31073" y="11207"/>
                </a:cubicBezTo>
                <a:lnTo>
                  <a:pt x="31073" y="11207"/>
                </a:lnTo>
                <a:cubicBezTo>
                  <a:pt x="30919" y="11268"/>
                  <a:pt x="30766" y="11329"/>
                  <a:pt x="30613" y="11391"/>
                </a:cubicBezTo>
                <a:cubicBezTo>
                  <a:pt x="30985" y="11137"/>
                  <a:pt x="31372" y="10914"/>
                  <a:pt x="31772" y="10723"/>
                </a:cubicBezTo>
                <a:lnTo>
                  <a:pt x="31772" y="10723"/>
                </a:lnTo>
                <a:cubicBezTo>
                  <a:pt x="31672" y="10789"/>
                  <a:pt x="31579" y="10852"/>
                  <a:pt x="31494" y="10911"/>
                </a:cubicBezTo>
                <a:lnTo>
                  <a:pt x="31494" y="10911"/>
                </a:lnTo>
                <a:cubicBezTo>
                  <a:pt x="32136" y="10686"/>
                  <a:pt x="32757" y="10460"/>
                  <a:pt x="33357" y="10200"/>
                </a:cubicBezTo>
                <a:lnTo>
                  <a:pt x="33357" y="10200"/>
                </a:lnTo>
                <a:cubicBezTo>
                  <a:pt x="33475" y="10184"/>
                  <a:pt x="33592" y="10167"/>
                  <a:pt x="33710" y="10151"/>
                </a:cubicBezTo>
                <a:close/>
                <a:moveTo>
                  <a:pt x="31785" y="11312"/>
                </a:moveTo>
                <a:cubicBezTo>
                  <a:pt x="31781" y="11313"/>
                  <a:pt x="31778" y="11314"/>
                  <a:pt x="31774" y="11316"/>
                </a:cubicBezTo>
                <a:lnTo>
                  <a:pt x="31774" y="11316"/>
                </a:lnTo>
                <a:cubicBezTo>
                  <a:pt x="31613" y="11420"/>
                  <a:pt x="31471" y="11514"/>
                  <a:pt x="31357" y="11594"/>
                </a:cubicBezTo>
                <a:lnTo>
                  <a:pt x="31357" y="11594"/>
                </a:lnTo>
                <a:cubicBezTo>
                  <a:pt x="31482" y="11510"/>
                  <a:pt x="31626" y="11414"/>
                  <a:pt x="31785" y="11312"/>
                </a:cubicBezTo>
                <a:close/>
                <a:moveTo>
                  <a:pt x="31357" y="11594"/>
                </a:moveTo>
                <a:cubicBezTo>
                  <a:pt x="31034" y="11813"/>
                  <a:pt x="30842" y="11958"/>
                  <a:pt x="30877" y="11958"/>
                </a:cubicBezTo>
                <a:cubicBezTo>
                  <a:pt x="30892" y="11958"/>
                  <a:pt x="30949" y="11931"/>
                  <a:pt x="31056" y="11871"/>
                </a:cubicBezTo>
                <a:cubicBezTo>
                  <a:pt x="30993" y="11871"/>
                  <a:pt x="31115" y="11764"/>
                  <a:pt x="31357" y="11594"/>
                </a:cubicBezTo>
                <a:close/>
                <a:moveTo>
                  <a:pt x="43220" y="9043"/>
                </a:moveTo>
                <a:cubicBezTo>
                  <a:pt x="43543" y="9043"/>
                  <a:pt x="43867" y="9062"/>
                  <a:pt x="44181" y="9099"/>
                </a:cubicBezTo>
                <a:cubicBezTo>
                  <a:pt x="46473" y="9653"/>
                  <a:pt x="48174" y="10208"/>
                  <a:pt x="49061" y="10430"/>
                </a:cubicBezTo>
                <a:cubicBezTo>
                  <a:pt x="49357" y="10503"/>
                  <a:pt x="49566" y="10540"/>
                  <a:pt x="49675" y="10540"/>
                </a:cubicBezTo>
                <a:cubicBezTo>
                  <a:pt x="49891" y="10540"/>
                  <a:pt x="49702" y="10393"/>
                  <a:pt x="48987" y="10097"/>
                </a:cubicBezTo>
                <a:lnTo>
                  <a:pt x="48987" y="10097"/>
                </a:lnTo>
                <a:cubicBezTo>
                  <a:pt x="49874" y="10319"/>
                  <a:pt x="50762" y="10614"/>
                  <a:pt x="51649" y="10984"/>
                </a:cubicBezTo>
                <a:cubicBezTo>
                  <a:pt x="52056" y="11169"/>
                  <a:pt x="52499" y="11317"/>
                  <a:pt x="52906" y="11502"/>
                </a:cubicBezTo>
                <a:lnTo>
                  <a:pt x="54163" y="12130"/>
                </a:lnTo>
                <a:cubicBezTo>
                  <a:pt x="55679" y="12981"/>
                  <a:pt x="57158" y="13942"/>
                  <a:pt x="58563" y="15014"/>
                </a:cubicBezTo>
                <a:cubicBezTo>
                  <a:pt x="59820" y="15938"/>
                  <a:pt x="60966" y="16973"/>
                  <a:pt x="62075" y="18082"/>
                </a:cubicBezTo>
                <a:cubicBezTo>
                  <a:pt x="62740" y="18711"/>
                  <a:pt x="63258" y="19487"/>
                  <a:pt x="63591" y="20338"/>
                </a:cubicBezTo>
                <a:cubicBezTo>
                  <a:pt x="63960" y="20818"/>
                  <a:pt x="64330" y="21336"/>
                  <a:pt x="64626" y="21853"/>
                </a:cubicBezTo>
                <a:cubicBezTo>
                  <a:pt x="64811" y="22149"/>
                  <a:pt x="64959" y="22482"/>
                  <a:pt x="65106" y="22778"/>
                </a:cubicBezTo>
                <a:lnTo>
                  <a:pt x="65550" y="23776"/>
                </a:lnTo>
                <a:cubicBezTo>
                  <a:pt x="65698" y="24183"/>
                  <a:pt x="65920" y="24737"/>
                  <a:pt x="66252" y="25551"/>
                </a:cubicBezTo>
                <a:cubicBezTo>
                  <a:pt x="66363" y="26105"/>
                  <a:pt x="66511" y="26660"/>
                  <a:pt x="66733" y="27177"/>
                </a:cubicBezTo>
                <a:cubicBezTo>
                  <a:pt x="66881" y="27584"/>
                  <a:pt x="66992" y="28065"/>
                  <a:pt x="67177" y="28582"/>
                </a:cubicBezTo>
                <a:cubicBezTo>
                  <a:pt x="67325" y="29063"/>
                  <a:pt x="67399" y="29580"/>
                  <a:pt x="67546" y="30135"/>
                </a:cubicBezTo>
                <a:lnTo>
                  <a:pt x="67768" y="31688"/>
                </a:lnTo>
                <a:cubicBezTo>
                  <a:pt x="67805" y="32205"/>
                  <a:pt x="67842" y="32686"/>
                  <a:pt x="67879" y="33130"/>
                </a:cubicBezTo>
                <a:cubicBezTo>
                  <a:pt x="67879" y="33721"/>
                  <a:pt x="67842" y="34350"/>
                  <a:pt x="67768" y="34941"/>
                </a:cubicBezTo>
                <a:lnTo>
                  <a:pt x="67768" y="34350"/>
                </a:lnTo>
                <a:cubicBezTo>
                  <a:pt x="67546" y="36124"/>
                  <a:pt x="67029" y="37825"/>
                  <a:pt x="66216" y="39415"/>
                </a:cubicBezTo>
                <a:cubicBezTo>
                  <a:pt x="65439" y="40930"/>
                  <a:pt x="64515" y="42372"/>
                  <a:pt x="63480" y="43740"/>
                </a:cubicBezTo>
                <a:cubicBezTo>
                  <a:pt x="61890" y="45847"/>
                  <a:pt x="59820" y="47511"/>
                  <a:pt x="57453" y="48620"/>
                </a:cubicBezTo>
                <a:lnTo>
                  <a:pt x="56566" y="48990"/>
                </a:lnTo>
                <a:lnTo>
                  <a:pt x="55642" y="49286"/>
                </a:lnTo>
                <a:lnTo>
                  <a:pt x="55161" y="49434"/>
                </a:lnTo>
                <a:lnTo>
                  <a:pt x="54755" y="49508"/>
                </a:lnTo>
                <a:cubicBezTo>
                  <a:pt x="54459" y="49545"/>
                  <a:pt x="54126" y="49618"/>
                  <a:pt x="53793" y="49655"/>
                </a:cubicBezTo>
                <a:cubicBezTo>
                  <a:pt x="52388" y="49803"/>
                  <a:pt x="50910" y="49877"/>
                  <a:pt x="49431" y="49877"/>
                </a:cubicBezTo>
                <a:cubicBezTo>
                  <a:pt x="49023" y="49885"/>
                  <a:pt x="48615" y="49889"/>
                  <a:pt x="48207" y="49889"/>
                </a:cubicBezTo>
                <a:cubicBezTo>
                  <a:pt x="42922" y="49889"/>
                  <a:pt x="37646" y="49225"/>
                  <a:pt x="32498" y="47955"/>
                </a:cubicBezTo>
                <a:lnTo>
                  <a:pt x="32498" y="47955"/>
                </a:lnTo>
                <a:cubicBezTo>
                  <a:pt x="32424" y="48066"/>
                  <a:pt x="32979" y="48177"/>
                  <a:pt x="33570" y="48325"/>
                </a:cubicBezTo>
                <a:cubicBezTo>
                  <a:pt x="34162" y="48472"/>
                  <a:pt x="34827" y="48583"/>
                  <a:pt x="34827" y="48805"/>
                </a:cubicBezTo>
                <a:cubicBezTo>
                  <a:pt x="31759" y="48140"/>
                  <a:pt x="28801" y="47141"/>
                  <a:pt x="25954" y="45810"/>
                </a:cubicBezTo>
                <a:lnTo>
                  <a:pt x="24919" y="45330"/>
                </a:lnTo>
                <a:lnTo>
                  <a:pt x="23958" y="44738"/>
                </a:lnTo>
                <a:cubicBezTo>
                  <a:pt x="23256" y="44406"/>
                  <a:pt x="22664" y="43962"/>
                  <a:pt x="22036" y="43555"/>
                </a:cubicBezTo>
                <a:cubicBezTo>
                  <a:pt x="20815" y="42742"/>
                  <a:pt x="19706" y="41818"/>
                  <a:pt x="18671" y="40782"/>
                </a:cubicBezTo>
                <a:lnTo>
                  <a:pt x="18154" y="40191"/>
                </a:lnTo>
                <a:cubicBezTo>
                  <a:pt x="18006" y="39969"/>
                  <a:pt x="17858" y="39747"/>
                  <a:pt x="17710" y="39525"/>
                </a:cubicBezTo>
                <a:cubicBezTo>
                  <a:pt x="17488" y="39230"/>
                  <a:pt x="17303" y="38897"/>
                  <a:pt x="17118" y="38564"/>
                </a:cubicBezTo>
                <a:cubicBezTo>
                  <a:pt x="16934" y="38158"/>
                  <a:pt x="16675" y="37788"/>
                  <a:pt x="16379" y="37455"/>
                </a:cubicBezTo>
                <a:cubicBezTo>
                  <a:pt x="16157" y="37196"/>
                  <a:pt x="15972" y="36938"/>
                  <a:pt x="15861" y="36642"/>
                </a:cubicBezTo>
                <a:lnTo>
                  <a:pt x="16009" y="36383"/>
                </a:lnTo>
                <a:lnTo>
                  <a:pt x="15824" y="36087"/>
                </a:lnTo>
                <a:cubicBezTo>
                  <a:pt x="15751" y="36013"/>
                  <a:pt x="15714" y="35902"/>
                  <a:pt x="15677" y="35791"/>
                </a:cubicBezTo>
                <a:cubicBezTo>
                  <a:pt x="15603" y="35607"/>
                  <a:pt x="15529" y="35422"/>
                  <a:pt x="15492" y="35274"/>
                </a:cubicBezTo>
                <a:cubicBezTo>
                  <a:pt x="15344" y="34941"/>
                  <a:pt x="15270" y="34608"/>
                  <a:pt x="15233" y="34276"/>
                </a:cubicBezTo>
                <a:cubicBezTo>
                  <a:pt x="15159" y="33573"/>
                  <a:pt x="15011" y="32982"/>
                  <a:pt x="14863" y="32094"/>
                </a:cubicBezTo>
                <a:cubicBezTo>
                  <a:pt x="14752" y="31983"/>
                  <a:pt x="14715" y="31799"/>
                  <a:pt x="14678" y="31651"/>
                </a:cubicBezTo>
                <a:cubicBezTo>
                  <a:pt x="14678" y="31540"/>
                  <a:pt x="14641" y="31392"/>
                  <a:pt x="14604" y="31244"/>
                </a:cubicBezTo>
                <a:cubicBezTo>
                  <a:pt x="14604" y="31096"/>
                  <a:pt x="14604" y="30911"/>
                  <a:pt x="14604" y="30763"/>
                </a:cubicBezTo>
                <a:cubicBezTo>
                  <a:pt x="14752" y="30726"/>
                  <a:pt x="14715" y="30246"/>
                  <a:pt x="14678" y="29765"/>
                </a:cubicBezTo>
                <a:cubicBezTo>
                  <a:pt x="14641" y="29322"/>
                  <a:pt x="14678" y="28989"/>
                  <a:pt x="14789" y="28989"/>
                </a:cubicBezTo>
                <a:cubicBezTo>
                  <a:pt x="14789" y="28693"/>
                  <a:pt x="14826" y="28434"/>
                  <a:pt x="14900" y="28138"/>
                </a:cubicBezTo>
                <a:cubicBezTo>
                  <a:pt x="14900" y="27991"/>
                  <a:pt x="14900" y="27843"/>
                  <a:pt x="14937" y="27695"/>
                </a:cubicBezTo>
                <a:lnTo>
                  <a:pt x="14974" y="27325"/>
                </a:lnTo>
                <a:lnTo>
                  <a:pt x="15085" y="26881"/>
                </a:lnTo>
                <a:cubicBezTo>
                  <a:pt x="15159" y="26512"/>
                  <a:pt x="15233" y="26142"/>
                  <a:pt x="15344" y="25772"/>
                </a:cubicBezTo>
                <a:cubicBezTo>
                  <a:pt x="15492" y="25366"/>
                  <a:pt x="15640" y="24959"/>
                  <a:pt x="15861" y="24515"/>
                </a:cubicBezTo>
                <a:cubicBezTo>
                  <a:pt x="16453" y="23184"/>
                  <a:pt x="17229" y="21964"/>
                  <a:pt x="18080" y="20781"/>
                </a:cubicBezTo>
                <a:cubicBezTo>
                  <a:pt x="18191" y="20707"/>
                  <a:pt x="18265" y="20596"/>
                  <a:pt x="18375" y="20523"/>
                </a:cubicBezTo>
                <a:cubicBezTo>
                  <a:pt x="18924" y="19919"/>
                  <a:pt x="19188" y="19519"/>
                  <a:pt x="19076" y="19519"/>
                </a:cubicBezTo>
                <a:cubicBezTo>
                  <a:pt x="19037" y="19519"/>
                  <a:pt x="18953" y="19567"/>
                  <a:pt x="18819" y="19672"/>
                </a:cubicBezTo>
                <a:cubicBezTo>
                  <a:pt x="19189" y="19339"/>
                  <a:pt x="19485" y="19044"/>
                  <a:pt x="19854" y="18711"/>
                </a:cubicBezTo>
                <a:lnTo>
                  <a:pt x="19854" y="18711"/>
                </a:lnTo>
                <a:lnTo>
                  <a:pt x="19743" y="18822"/>
                </a:lnTo>
                <a:cubicBezTo>
                  <a:pt x="20113" y="18526"/>
                  <a:pt x="20446" y="18193"/>
                  <a:pt x="20815" y="17898"/>
                </a:cubicBezTo>
                <a:cubicBezTo>
                  <a:pt x="20904" y="17827"/>
                  <a:pt x="21027" y="17773"/>
                  <a:pt x="21102" y="17773"/>
                </a:cubicBezTo>
                <a:cubicBezTo>
                  <a:pt x="21184" y="17773"/>
                  <a:pt x="21209" y="17836"/>
                  <a:pt x="21074" y="18009"/>
                </a:cubicBezTo>
                <a:cubicBezTo>
                  <a:pt x="21666" y="17380"/>
                  <a:pt x="22294" y="16862"/>
                  <a:pt x="22960" y="16382"/>
                </a:cubicBezTo>
                <a:lnTo>
                  <a:pt x="22960" y="16382"/>
                </a:lnTo>
                <a:cubicBezTo>
                  <a:pt x="20926" y="17676"/>
                  <a:pt x="18967" y="19155"/>
                  <a:pt x="17155" y="20744"/>
                </a:cubicBezTo>
                <a:cubicBezTo>
                  <a:pt x="17673" y="19968"/>
                  <a:pt x="19004" y="18859"/>
                  <a:pt x="19780" y="18156"/>
                </a:cubicBezTo>
                <a:cubicBezTo>
                  <a:pt x="20815" y="17454"/>
                  <a:pt x="22886" y="15938"/>
                  <a:pt x="24623" y="14940"/>
                </a:cubicBezTo>
                <a:cubicBezTo>
                  <a:pt x="24956" y="14681"/>
                  <a:pt x="25030" y="14274"/>
                  <a:pt x="25954" y="13831"/>
                </a:cubicBezTo>
                <a:cubicBezTo>
                  <a:pt x="26509" y="13757"/>
                  <a:pt x="26916" y="13239"/>
                  <a:pt x="27692" y="12944"/>
                </a:cubicBezTo>
                <a:lnTo>
                  <a:pt x="27692" y="12944"/>
                </a:lnTo>
                <a:cubicBezTo>
                  <a:pt x="26953" y="13535"/>
                  <a:pt x="26139" y="13979"/>
                  <a:pt x="25326" y="14496"/>
                </a:cubicBezTo>
                <a:cubicBezTo>
                  <a:pt x="25337" y="14501"/>
                  <a:pt x="25350" y="14503"/>
                  <a:pt x="25366" y="14503"/>
                </a:cubicBezTo>
                <a:cubicBezTo>
                  <a:pt x="25732" y="14503"/>
                  <a:pt x="27390" y="13339"/>
                  <a:pt x="28099" y="13091"/>
                </a:cubicBezTo>
                <a:cubicBezTo>
                  <a:pt x="28358" y="12833"/>
                  <a:pt x="30021" y="11982"/>
                  <a:pt x="31019" y="11428"/>
                </a:cubicBezTo>
                <a:lnTo>
                  <a:pt x="31019" y="11428"/>
                </a:lnTo>
                <a:cubicBezTo>
                  <a:pt x="30941" y="11532"/>
                  <a:pt x="30949" y="11573"/>
                  <a:pt x="31016" y="11573"/>
                </a:cubicBezTo>
                <a:cubicBezTo>
                  <a:pt x="31134" y="11573"/>
                  <a:pt x="31437" y="11446"/>
                  <a:pt x="31774" y="11316"/>
                </a:cubicBezTo>
                <a:lnTo>
                  <a:pt x="31774" y="11316"/>
                </a:lnTo>
                <a:cubicBezTo>
                  <a:pt x="31870" y="11255"/>
                  <a:pt x="31972" y="11190"/>
                  <a:pt x="32080" y="11123"/>
                </a:cubicBezTo>
                <a:lnTo>
                  <a:pt x="32080" y="11123"/>
                </a:lnTo>
                <a:cubicBezTo>
                  <a:pt x="31977" y="11188"/>
                  <a:pt x="31879" y="11251"/>
                  <a:pt x="31785" y="11312"/>
                </a:cubicBezTo>
                <a:lnTo>
                  <a:pt x="31785" y="11312"/>
                </a:lnTo>
                <a:cubicBezTo>
                  <a:pt x="32065" y="11204"/>
                  <a:pt x="32368" y="11096"/>
                  <a:pt x="32609" y="11058"/>
                </a:cubicBezTo>
                <a:cubicBezTo>
                  <a:pt x="33266" y="10781"/>
                  <a:pt x="33665" y="10537"/>
                  <a:pt x="33441" y="10537"/>
                </a:cubicBezTo>
                <a:cubicBezTo>
                  <a:pt x="33425" y="10537"/>
                  <a:pt x="33407" y="10538"/>
                  <a:pt x="33386" y="10540"/>
                </a:cubicBezTo>
                <a:cubicBezTo>
                  <a:pt x="33403" y="10496"/>
                  <a:pt x="33376" y="10477"/>
                  <a:pt x="33317" y="10477"/>
                </a:cubicBezTo>
                <a:cubicBezTo>
                  <a:pt x="33272" y="10477"/>
                  <a:pt x="33208" y="10488"/>
                  <a:pt x="33130" y="10507"/>
                </a:cubicBezTo>
                <a:lnTo>
                  <a:pt x="33130" y="10507"/>
                </a:lnTo>
                <a:cubicBezTo>
                  <a:pt x="33311" y="10406"/>
                  <a:pt x="33496" y="10305"/>
                  <a:pt x="33681" y="10208"/>
                </a:cubicBezTo>
                <a:cubicBezTo>
                  <a:pt x="33722" y="10184"/>
                  <a:pt x="33762" y="10161"/>
                  <a:pt x="33802" y="10139"/>
                </a:cubicBezTo>
                <a:lnTo>
                  <a:pt x="33802" y="10139"/>
                </a:lnTo>
                <a:cubicBezTo>
                  <a:pt x="34205" y="10085"/>
                  <a:pt x="34608" y="10034"/>
                  <a:pt x="35012" y="9986"/>
                </a:cubicBezTo>
                <a:cubicBezTo>
                  <a:pt x="36861" y="9579"/>
                  <a:pt x="38931" y="9283"/>
                  <a:pt x="40558" y="9099"/>
                </a:cubicBezTo>
                <a:cubicBezTo>
                  <a:pt x="40835" y="9117"/>
                  <a:pt x="41112" y="9126"/>
                  <a:pt x="41394" y="9126"/>
                </a:cubicBezTo>
                <a:cubicBezTo>
                  <a:pt x="41676" y="9126"/>
                  <a:pt x="41963" y="9117"/>
                  <a:pt x="42259" y="9099"/>
                </a:cubicBezTo>
                <a:cubicBezTo>
                  <a:pt x="42573" y="9062"/>
                  <a:pt x="42896" y="9043"/>
                  <a:pt x="43220" y="9043"/>
                </a:cubicBezTo>
                <a:close/>
                <a:moveTo>
                  <a:pt x="25947" y="52928"/>
                </a:moveTo>
                <a:cubicBezTo>
                  <a:pt x="26011" y="52946"/>
                  <a:pt x="26075" y="52965"/>
                  <a:pt x="26139" y="52983"/>
                </a:cubicBezTo>
                <a:cubicBezTo>
                  <a:pt x="26084" y="52964"/>
                  <a:pt x="26020" y="52946"/>
                  <a:pt x="25947" y="52928"/>
                </a:cubicBezTo>
                <a:close/>
                <a:moveTo>
                  <a:pt x="25514" y="11744"/>
                </a:moveTo>
                <a:lnTo>
                  <a:pt x="25514" y="11744"/>
                </a:lnTo>
                <a:cubicBezTo>
                  <a:pt x="25383" y="11822"/>
                  <a:pt x="25247" y="11912"/>
                  <a:pt x="25104" y="12019"/>
                </a:cubicBezTo>
                <a:cubicBezTo>
                  <a:pt x="24766" y="12277"/>
                  <a:pt x="24736" y="12317"/>
                  <a:pt x="24768" y="12317"/>
                </a:cubicBezTo>
                <a:cubicBezTo>
                  <a:pt x="24782" y="12317"/>
                  <a:pt x="24809" y="12309"/>
                  <a:pt x="24826" y="12309"/>
                </a:cubicBezTo>
                <a:cubicBezTo>
                  <a:pt x="24856" y="12309"/>
                  <a:pt x="24850" y="12337"/>
                  <a:pt x="24660" y="12500"/>
                </a:cubicBezTo>
                <a:cubicBezTo>
                  <a:pt x="23440" y="13239"/>
                  <a:pt x="21740" y="14422"/>
                  <a:pt x="20815" y="15125"/>
                </a:cubicBezTo>
                <a:cubicBezTo>
                  <a:pt x="20534" y="15219"/>
                  <a:pt x="19939" y="15521"/>
                  <a:pt x="19694" y="15521"/>
                </a:cubicBezTo>
                <a:cubicBezTo>
                  <a:pt x="19553" y="15521"/>
                  <a:pt x="19528" y="15422"/>
                  <a:pt x="19743" y="15125"/>
                </a:cubicBezTo>
                <a:cubicBezTo>
                  <a:pt x="20210" y="14765"/>
                  <a:pt x="20403" y="14651"/>
                  <a:pt x="20467" y="14651"/>
                </a:cubicBezTo>
                <a:cubicBezTo>
                  <a:pt x="20579" y="14651"/>
                  <a:pt x="20298" y="14999"/>
                  <a:pt x="20392" y="14999"/>
                </a:cubicBezTo>
                <a:cubicBezTo>
                  <a:pt x="20449" y="14999"/>
                  <a:pt x="20644" y="14871"/>
                  <a:pt x="21148" y="14459"/>
                </a:cubicBezTo>
                <a:lnTo>
                  <a:pt x="21148" y="14459"/>
                </a:lnTo>
                <a:cubicBezTo>
                  <a:pt x="21048" y="14495"/>
                  <a:pt x="20983" y="14511"/>
                  <a:pt x="20946" y="14511"/>
                </a:cubicBezTo>
                <a:cubicBezTo>
                  <a:pt x="20793" y="14511"/>
                  <a:pt x="21144" y="14226"/>
                  <a:pt x="21592" y="13868"/>
                </a:cubicBezTo>
                <a:cubicBezTo>
                  <a:pt x="22109" y="13572"/>
                  <a:pt x="22553" y="13165"/>
                  <a:pt x="22997" y="12722"/>
                </a:cubicBezTo>
                <a:lnTo>
                  <a:pt x="22997" y="12722"/>
                </a:lnTo>
                <a:cubicBezTo>
                  <a:pt x="21925" y="13239"/>
                  <a:pt x="20963" y="13942"/>
                  <a:pt x="20076" y="14718"/>
                </a:cubicBezTo>
                <a:lnTo>
                  <a:pt x="20335" y="14607"/>
                </a:lnTo>
                <a:lnTo>
                  <a:pt x="20335" y="14607"/>
                </a:lnTo>
                <a:cubicBezTo>
                  <a:pt x="19448" y="15310"/>
                  <a:pt x="17821" y="16825"/>
                  <a:pt x="16860" y="17528"/>
                </a:cubicBezTo>
                <a:cubicBezTo>
                  <a:pt x="16971" y="17269"/>
                  <a:pt x="16527" y="17528"/>
                  <a:pt x="17118" y="16973"/>
                </a:cubicBezTo>
                <a:lnTo>
                  <a:pt x="17118" y="16973"/>
                </a:lnTo>
                <a:cubicBezTo>
                  <a:pt x="16712" y="17306"/>
                  <a:pt x="16342" y="17676"/>
                  <a:pt x="16009" y="18045"/>
                </a:cubicBezTo>
                <a:cubicBezTo>
                  <a:pt x="15942" y="18136"/>
                  <a:pt x="15874" y="18240"/>
                  <a:pt x="15907" y="18240"/>
                </a:cubicBezTo>
                <a:cubicBezTo>
                  <a:pt x="15928" y="18240"/>
                  <a:pt x="15991" y="18198"/>
                  <a:pt x="16120" y="18082"/>
                </a:cubicBezTo>
                <a:lnTo>
                  <a:pt x="16120" y="18082"/>
                </a:lnTo>
                <a:cubicBezTo>
                  <a:pt x="15898" y="18378"/>
                  <a:pt x="15640" y="18637"/>
                  <a:pt x="15418" y="18896"/>
                </a:cubicBezTo>
                <a:cubicBezTo>
                  <a:pt x="15159" y="19155"/>
                  <a:pt x="14937" y="19376"/>
                  <a:pt x="14715" y="19561"/>
                </a:cubicBezTo>
                <a:cubicBezTo>
                  <a:pt x="13828" y="20633"/>
                  <a:pt x="13089" y="21817"/>
                  <a:pt x="12534" y="23074"/>
                </a:cubicBezTo>
                <a:cubicBezTo>
                  <a:pt x="11979" y="24257"/>
                  <a:pt x="11573" y="25477"/>
                  <a:pt x="11314" y="26734"/>
                </a:cubicBezTo>
                <a:cubicBezTo>
                  <a:pt x="11166" y="27251"/>
                  <a:pt x="11092" y="27584"/>
                  <a:pt x="11018" y="27917"/>
                </a:cubicBezTo>
                <a:cubicBezTo>
                  <a:pt x="11009" y="27951"/>
                  <a:pt x="11000" y="27985"/>
                  <a:pt x="10992" y="28019"/>
                </a:cubicBezTo>
                <a:lnTo>
                  <a:pt x="10992" y="28019"/>
                </a:lnTo>
                <a:cubicBezTo>
                  <a:pt x="11005" y="27879"/>
                  <a:pt x="11030" y="27721"/>
                  <a:pt x="11055" y="27547"/>
                </a:cubicBezTo>
                <a:cubicBezTo>
                  <a:pt x="11203" y="26401"/>
                  <a:pt x="11499" y="25255"/>
                  <a:pt x="11979" y="24183"/>
                </a:cubicBezTo>
                <a:cubicBezTo>
                  <a:pt x="12534" y="22926"/>
                  <a:pt x="13163" y="21706"/>
                  <a:pt x="13939" y="20559"/>
                </a:cubicBezTo>
                <a:lnTo>
                  <a:pt x="13939" y="20559"/>
                </a:lnTo>
                <a:cubicBezTo>
                  <a:pt x="13421" y="21188"/>
                  <a:pt x="12978" y="21853"/>
                  <a:pt x="12608" y="22556"/>
                </a:cubicBezTo>
                <a:cubicBezTo>
                  <a:pt x="11906" y="23887"/>
                  <a:pt x="11388" y="25292"/>
                  <a:pt x="11092" y="26734"/>
                </a:cubicBezTo>
                <a:cubicBezTo>
                  <a:pt x="11055" y="26918"/>
                  <a:pt x="11018" y="27103"/>
                  <a:pt x="10981" y="27325"/>
                </a:cubicBezTo>
                <a:lnTo>
                  <a:pt x="10907" y="27917"/>
                </a:lnTo>
                <a:cubicBezTo>
                  <a:pt x="10870" y="28286"/>
                  <a:pt x="10870" y="28656"/>
                  <a:pt x="10870" y="29026"/>
                </a:cubicBezTo>
                <a:cubicBezTo>
                  <a:pt x="10870" y="29765"/>
                  <a:pt x="10981" y="30468"/>
                  <a:pt x="11018" y="31059"/>
                </a:cubicBezTo>
                <a:cubicBezTo>
                  <a:pt x="11055" y="31651"/>
                  <a:pt x="11166" y="32131"/>
                  <a:pt x="11203" y="32538"/>
                </a:cubicBezTo>
                <a:cubicBezTo>
                  <a:pt x="11277" y="32760"/>
                  <a:pt x="11277" y="33019"/>
                  <a:pt x="11277" y="33240"/>
                </a:cubicBezTo>
                <a:cubicBezTo>
                  <a:pt x="11351" y="33647"/>
                  <a:pt x="11425" y="34017"/>
                  <a:pt x="11573" y="34387"/>
                </a:cubicBezTo>
                <a:cubicBezTo>
                  <a:pt x="11662" y="34654"/>
                  <a:pt x="11751" y="34825"/>
                  <a:pt x="11802" y="34825"/>
                </a:cubicBezTo>
                <a:cubicBezTo>
                  <a:pt x="11814" y="34825"/>
                  <a:pt x="11824" y="34815"/>
                  <a:pt x="11832" y="34793"/>
                </a:cubicBezTo>
                <a:cubicBezTo>
                  <a:pt x="11925" y="35214"/>
                  <a:pt x="11923" y="35335"/>
                  <a:pt x="11880" y="35335"/>
                </a:cubicBezTo>
                <a:cubicBezTo>
                  <a:pt x="11822" y="35335"/>
                  <a:pt x="11688" y="35105"/>
                  <a:pt x="11624" y="35105"/>
                </a:cubicBezTo>
                <a:cubicBezTo>
                  <a:pt x="11587" y="35105"/>
                  <a:pt x="11573" y="35181"/>
                  <a:pt x="11610" y="35422"/>
                </a:cubicBezTo>
                <a:cubicBezTo>
                  <a:pt x="11622" y="35422"/>
                  <a:pt x="11630" y="35414"/>
                  <a:pt x="11639" y="35414"/>
                </a:cubicBezTo>
                <a:cubicBezTo>
                  <a:pt x="11655" y="35414"/>
                  <a:pt x="11671" y="35446"/>
                  <a:pt x="11721" y="35644"/>
                </a:cubicBezTo>
                <a:cubicBezTo>
                  <a:pt x="11795" y="35939"/>
                  <a:pt x="11869" y="36272"/>
                  <a:pt x="11906" y="36605"/>
                </a:cubicBezTo>
                <a:cubicBezTo>
                  <a:pt x="12164" y="37085"/>
                  <a:pt x="12386" y="37640"/>
                  <a:pt x="12719" y="38195"/>
                </a:cubicBezTo>
                <a:cubicBezTo>
                  <a:pt x="13015" y="38786"/>
                  <a:pt x="13347" y="39378"/>
                  <a:pt x="13717" y="39932"/>
                </a:cubicBezTo>
                <a:lnTo>
                  <a:pt x="14272" y="40782"/>
                </a:lnTo>
                <a:cubicBezTo>
                  <a:pt x="14457" y="41041"/>
                  <a:pt x="14678" y="41300"/>
                  <a:pt x="14900" y="41559"/>
                </a:cubicBezTo>
                <a:cubicBezTo>
                  <a:pt x="15122" y="41781"/>
                  <a:pt x="15344" y="42003"/>
                  <a:pt x="15529" y="42261"/>
                </a:cubicBezTo>
                <a:cubicBezTo>
                  <a:pt x="15751" y="42446"/>
                  <a:pt x="15972" y="42668"/>
                  <a:pt x="16231" y="42853"/>
                </a:cubicBezTo>
                <a:cubicBezTo>
                  <a:pt x="15898" y="42631"/>
                  <a:pt x="15566" y="42409"/>
                  <a:pt x="15233" y="42187"/>
                </a:cubicBezTo>
                <a:cubicBezTo>
                  <a:pt x="14789" y="41818"/>
                  <a:pt x="14346" y="41411"/>
                  <a:pt x="13939" y="40967"/>
                </a:cubicBezTo>
                <a:lnTo>
                  <a:pt x="13865" y="40709"/>
                </a:lnTo>
                <a:cubicBezTo>
                  <a:pt x="13690" y="40568"/>
                  <a:pt x="13050" y="39665"/>
                  <a:pt x="12889" y="39665"/>
                </a:cubicBezTo>
                <a:cubicBezTo>
                  <a:pt x="12880" y="39665"/>
                  <a:pt x="12873" y="39668"/>
                  <a:pt x="12867" y="39673"/>
                </a:cubicBezTo>
                <a:cubicBezTo>
                  <a:pt x="13532" y="40893"/>
                  <a:pt x="14383" y="42003"/>
                  <a:pt x="15455" y="42927"/>
                </a:cubicBezTo>
                <a:cubicBezTo>
                  <a:pt x="15603" y="43149"/>
                  <a:pt x="15824" y="43407"/>
                  <a:pt x="15935" y="43592"/>
                </a:cubicBezTo>
                <a:lnTo>
                  <a:pt x="15935" y="43518"/>
                </a:lnTo>
                <a:cubicBezTo>
                  <a:pt x="16129" y="43785"/>
                  <a:pt x="16180" y="43861"/>
                  <a:pt x="16151" y="43861"/>
                </a:cubicBezTo>
                <a:cubicBezTo>
                  <a:pt x="16135" y="43861"/>
                  <a:pt x="16097" y="43840"/>
                  <a:pt x="16046" y="43814"/>
                </a:cubicBezTo>
                <a:lnTo>
                  <a:pt x="15935" y="43777"/>
                </a:lnTo>
                <a:lnTo>
                  <a:pt x="15935" y="43777"/>
                </a:lnTo>
                <a:cubicBezTo>
                  <a:pt x="16120" y="44221"/>
                  <a:pt x="17192" y="45145"/>
                  <a:pt x="18560" y="46032"/>
                </a:cubicBezTo>
                <a:lnTo>
                  <a:pt x="19595" y="46698"/>
                </a:lnTo>
                <a:cubicBezTo>
                  <a:pt x="19965" y="46883"/>
                  <a:pt x="20335" y="47104"/>
                  <a:pt x="20705" y="47289"/>
                </a:cubicBezTo>
                <a:cubicBezTo>
                  <a:pt x="21407" y="47696"/>
                  <a:pt x="22072" y="48066"/>
                  <a:pt x="22627" y="48398"/>
                </a:cubicBezTo>
                <a:cubicBezTo>
                  <a:pt x="23330" y="48694"/>
                  <a:pt x="22701" y="48398"/>
                  <a:pt x="23588" y="48731"/>
                </a:cubicBezTo>
                <a:lnTo>
                  <a:pt x="25215" y="49545"/>
                </a:lnTo>
                <a:lnTo>
                  <a:pt x="26768" y="50247"/>
                </a:lnTo>
                <a:cubicBezTo>
                  <a:pt x="27803" y="50691"/>
                  <a:pt x="28875" y="51097"/>
                  <a:pt x="30169" y="51504"/>
                </a:cubicBezTo>
                <a:cubicBezTo>
                  <a:pt x="30391" y="51522"/>
                  <a:pt x="30562" y="51534"/>
                  <a:pt x="30679" y="51534"/>
                </a:cubicBezTo>
                <a:cubicBezTo>
                  <a:pt x="31029" y="51534"/>
                  <a:pt x="30890" y="51430"/>
                  <a:pt x="30169" y="51097"/>
                </a:cubicBezTo>
                <a:lnTo>
                  <a:pt x="30169" y="51097"/>
                </a:lnTo>
                <a:lnTo>
                  <a:pt x="31130" y="51393"/>
                </a:lnTo>
                <a:lnTo>
                  <a:pt x="32129" y="51652"/>
                </a:lnTo>
                <a:cubicBezTo>
                  <a:pt x="31167" y="51652"/>
                  <a:pt x="32055" y="51985"/>
                  <a:pt x="32942" y="52317"/>
                </a:cubicBezTo>
                <a:cubicBezTo>
                  <a:pt x="33829" y="52650"/>
                  <a:pt x="34716" y="52909"/>
                  <a:pt x="33644" y="52909"/>
                </a:cubicBezTo>
                <a:cubicBezTo>
                  <a:pt x="34051" y="53057"/>
                  <a:pt x="34495" y="53168"/>
                  <a:pt x="34901" y="53242"/>
                </a:cubicBezTo>
                <a:cubicBezTo>
                  <a:pt x="35419" y="53353"/>
                  <a:pt x="36010" y="53463"/>
                  <a:pt x="36602" y="53500"/>
                </a:cubicBezTo>
                <a:cubicBezTo>
                  <a:pt x="36669" y="53455"/>
                  <a:pt x="36778" y="53383"/>
                  <a:pt x="37176" y="53383"/>
                </a:cubicBezTo>
                <a:cubicBezTo>
                  <a:pt x="37433" y="53383"/>
                  <a:pt x="37811" y="53413"/>
                  <a:pt x="38377" y="53500"/>
                </a:cubicBezTo>
                <a:cubicBezTo>
                  <a:pt x="39338" y="53722"/>
                  <a:pt x="39744" y="53759"/>
                  <a:pt x="40077" y="53833"/>
                </a:cubicBezTo>
                <a:cubicBezTo>
                  <a:pt x="40373" y="53907"/>
                  <a:pt x="40706" y="53981"/>
                  <a:pt x="41519" y="54129"/>
                </a:cubicBezTo>
                <a:cubicBezTo>
                  <a:pt x="41889" y="54314"/>
                  <a:pt x="41260" y="54314"/>
                  <a:pt x="41334" y="54425"/>
                </a:cubicBezTo>
                <a:cubicBezTo>
                  <a:pt x="42148" y="54425"/>
                  <a:pt x="42961" y="54499"/>
                  <a:pt x="43737" y="54683"/>
                </a:cubicBezTo>
                <a:cubicBezTo>
                  <a:pt x="43807" y="54704"/>
                  <a:pt x="43877" y="54724"/>
                  <a:pt x="43948" y="54743"/>
                </a:cubicBezTo>
                <a:lnTo>
                  <a:pt x="43948" y="54743"/>
                </a:lnTo>
                <a:cubicBezTo>
                  <a:pt x="43362" y="54758"/>
                  <a:pt x="42770" y="54766"/>
                  <a:pt x="42176" y="54769"/>
                </a:cubicBezTo>
                <a:lnTo>
                  <a:pt x="42176" y="54769"/>
                </a:lnTo>
                <a:cubicBezTo>
                  <a:pt x="40601" y="54609"/>
                  <a:pt x="39027" y="54398"/>
                  <a:pt x="37452" y="54129"/>
                </a:cubicBezTo>
                <a:lnTo>
                  <a:pt x="37452" y="54129"/>
                </a:lnTo>
                <a:cubicBezTo>
                  <a:pt x="38527" y="54372"/>
                  <a:pt x="39611" y="54584"/>
                  <a:pt x="40699" y="54767"/>
                </a:cubicBezTo>
                <a:lnTo>
                  <a:pt x="40699" y="54767"/>
                </a:lnTo>
                <a:cubicBezTo>
                  <a:pt x="40431" y="54765"/>
                  <a:pt x="40162" y="54761"/>
                  <a:pt x="39892" y="54757"/>
                </a:cubicBezTo>
                <a:cubicBezTo>
                  <a:pt x="37452" y="54683"/>
                  <a:pt x="35012" y="54536"/>
                  <a:pt x="32646" y="54240"/>
                </a:cubicBezTo>
                <a:cubicBezTo>
                  <a:pt x="30317" y="53907"/>
                  <a:pt x="27988" y="53463"/>
                  <a:pt x="25696" y="52872"/>
                </a:cubicBezTo>
                <a:lnTo>
                  <a:pt x="25696" y="52872"/>
                </a:lnTo>
                <a:cubicBezTo>
                  <a:pt x="25789" y="52891"/>
                  <a:pt x="25872" y="52909"/>
                  <a:pt x="25947" y="52928"/>
                </a:cubicBezTo>
                <a:lnTo>
                  <a:pt x="25947" y="52928"/>
                </a:lnTo>
                <a:cubicBezTo>
                  <a:pt x="21356" y="51603"/>
                  <a:pt x="18177" y="49840"/>
                  <a:pt x="14567" y="47178"/>
                </a:cubicBezTo>
                <a:cubicBezTo>
                  <a:pt x="14565" y="47184"/>
                  <a:pt x="14559" y="47187"/>
                  <a:pt x="14550" y="47187"/>
                </a:cubicBezTo>
                <a:cubicBezTo>
                  <a:pt x="14443" y="47187"/>
                  <a:pt x="13917" y="46795"/>
                  <a:pt x="13643" y="46624"/>
                </a:cubicBezTo>
                <a:cubicBezTo>
                  <a:pt x="13569" y="46217"/>
                  <a:pt x="7728" y="42150"/>
                  <a:pt x="6138" y="35348"/>
                </a:cubicBezTo>
                <a:cubicBezTo>
                  <a:pt x="5694" y="33721"/>
                  <a:pt x="5473" y="32057"/>
                  <a:pt x="5399" y="30394"/>
                </a:cubicBezTo>
                <a:cubicBezTo>
                  <a:pt x="5362" y="28915"/>
                  <a:pt x="5510" y="27436"/>
                  <a:pt x="5842" y="25957"/>
                </a:cubicBezTo>
                <a:lnTo>
                  <a:pt x="6064" y="25033"/>
                </a:lnTo>
                <a:cubicBezTo>
                  <a:pt x="6138" y="24737"/>
                  <a:pt x="6249" y="24478"/>
                  <a:pt x="6360" y="24220"/>
                </a:cubicBezTo>
                <a:cubicBezTo>
                  <a:pt x="6434" y="23961"/>
                  <a:pt x="6508" y="23702"/>
                  <a:pt x="6619" y="23480"/>
                </a:cubicBezTo>
                <a:cubicBezTo>
                  <a:pt x="6730" y="23258"/>
                  <a:pt x="6804" y="23037"/>
                  <a:pt x="6915" y="22852"/>
                </a:cubicBezTo>
                <a:lnTo>
                  <a:pt x="7136" y="22297"/>
                </a:lnTo>
                <a:cubicBezTo>
                  <a:pt x="7247" y="22149"/>
                  <a:pt x="7321" y="22038"/>
                  <a:pt x="7395" y="21927"/>
                </a:cubicBezTo>
                <a:cubicBezTo>
                  <a:pt x="7469" y="21780"/>
                  <a:pt x="7580" y="21632"/>
                  <a:pt x="7654" y="21484"/>
                </a:cubicBezTo>
                <a:lnTo>
                  <a:pt x="8061" y="20892"/>
                </a:lnTo>
                <a:lnTo>
                  <a:pt x="8245" y="20633"/>
                </a:lnTo>
                <a:lnTo>
                  <a:pt x="8467" y="20338"/>
                </a:lnTo>
                <a:cubicBezTo>
                  <a:pt x="9281" y="19450"/>
                  <a:pt x="10168" y="18637"/>
                  <a:pt x="11166" y="17935"/>
                </a:cubicBezTo>
                <a:cubicBezTo>
                  <a:pt x="12164" y="17195"/>
                  <a:pt x="13200" y="16530"/>
                  <a:pt x="14309" y="15938"/>
                </a:cubicBezTo>
                <a:cubicBezTo>
                  <a:pt x="16527" y="14755"/>
                  <a:pt x="18856" y="13757"/>
                  <a:pt x="21222" y="12981"/>
                </a:cubicBezTo>
                <a:cubicBezTo>
                  <a:pt x="22639" y="12524"/>
                  <a:pt x="24070" y="12112"/>
                  <a:pt x="25514" y="11744"/>
                </a:cubicBezTo>
                <a:close/>
                <a:moveTo>
                  <a:pt x="37554" y="1"/>
                </a:moveTo>
                <a:cubicBezTo>
                  <a:pt x="36618" y="1"/>
                  <a:pt x="35683" y="25"/>
                  <a:pt x="34753" y="78"/>
                </a:cubicBezTo>
                <a:cubicBezTo>
                  <a:pt x="34088" y="115"/>
                  <a:pt x="33496" y="152"/>
                  <a:pt x="32905" y="189"/>
                </a:cubicBezTo>
                <a:cubicBezTo>
                  <a:pt x="32313" y="263"/>
                  <a:pt x="31759" y="373"/>
                  <a:pt x="31278" y="447"/>
                </a:cubicBezTo>
                <a:cubicBezTo>
                  <a:pt x="30539" y="521"/>
                  <a:pt x="29799" y="706"/>
                  <a:pt x="29097" y="965"/>
                </a:cubicBezTo>
                <a:cubicBezTo>
                  <a:pt x="27877" y="1113"/>
                  <a:pt x="26694" y="1298"/>
                  <a:pt x="25548" y="1557"/>
                </a:cubicBezTo>
                <a:lnTo>
                  <a:pt x="24032" y="1889"/>
                </a:lnTo>
                <a:lnTo>
                  <a:pt x="23330" y="2037"/>
                </a:lnTo>
                <a:lnTo>
                  <a:pt x="22664" y="2259"/>
                </a:lnTo>
                <a:cubicBezTo>
                  <a:pt x="21740" y="2555"/>
                  <a:pt x="20815" y="2777"/>
                  <a:pt x="19854" y="3146"/>
                </a:cubicBezTo>
                <a:lnTo>
                  <a:pt x="18301" y="3701"/>
                </a:lnTo>
                <a:cubicBezTo>
                  <a:pt x="17747" y="3886"/>
                  <a:pt x="17155" y="4071"/>
                  <a:pt x="16564" y="4366"/>
                </a:cubicBezTo>
                <a:cubicBezTo>
                  <a:pt x="16625" y="4357"/>
                  <a:pt x="16673" y="4352"/>
                  <a:pt x="16707" y="4352"/>
                </a:cubicBezTo>
                <a:cubicBezTo>
                  <a:pt x="17066" y="4352"/>
                  <a:pt x="16026" y="4852"/>
                  <a:pt x="15048" y="5291"/>
                </a:cubicBezTo>
                <a:lnTo>
                  <a:pt x="14346" y="5623"/>
                </a:lnTo>
                <a:cubicBezTo>
                  <a:pt x="14161" y="5734"/>
                  <a:pt x="13976" y="5845"/>
                  <a:pt x="13902" y="5882"/>
                </a:cubicBezTo>
                <a:cubicBezTo>
                  <a:pt x="13819" y="5949"/>
                  <a:pt x="13788" y="5985"/>
                  <a:pt x="13836" y="5985"/>
                </a:cubicBezTo>
                <a:cubicBezTo>
                  <a:pt x="13896" y="5985"/>
                  <a:pt x="14074" y="5930"/>
                  <a:pt x="14420" y="5808"/>
                </a:cubicBezTo>
                <a:cubicBezTo>
                  <a:pt x="16157" y="5402"/>
                  <a:pt x="16971" y="5032"/>
                  <a:pt x="17784" y="4773"/>
                </a:cubicBezTo>
                <a:cubicBezTo>
                  <a:pt x="18782" y="4440"/>
                  <a:pt x="19780" y="4181"/>
                  <a:pt x="20815" y="3997"/>
                </a:cubicBezTo>
                <a:lnTo>
                  <a:pt x="20705" y="3923"/>
                </a:lnTo>
                <a:cubicBezTo>
                  <a:pt x="24032" y="3146"/>
                  <a:pt x="27470" y="2666"/>
                  <a:pt x="30872" y="2555"/>
                </a:cubicBezTo>
                <a:cubicBezTo>
                  <a:pt x="31581" y="2555"/>
                  <a:pt x="32268" y="2507"/>
                  <a:pt x="32949" y="2507"/>
                </a:cubicBezTo>
                <a:cubicBezTo>
                  <a:pt x="33119" y="2507"/>
                  <a:pt x="33289" y="2510"/>
                  <a:pt x="33459" y="2518"/>
                </a:cubicBezTo>
                <a:lnTo>
                  <a:pt x="36010" y="2592"/>
                </a:lnTo>
                <a:cubicBezTo>
                  <a:pt x="37748" y="2740"/>
                  <a:pt x="39449" y="2851"/>
                  <a:pt x="41112" y="3146"/>
                </a:cubicBezTo>
                <a:lnTo>
                  <a:pt x="42369" y="3331"/>
                </a:lnTo>
                <a:cubicBezTo>
                  <a:pt x="42813" y="3405"/>
                  <a:pt x="43220" y="3516"/>
                  <a:pt x="43626" y="3627"/>
                </a:cubicBezTo>
                <a:lnTo>
                  <a:pt x="44883" y="3886"/>
                </a:lnTo>
                <a:lnTo>
                  <a:pt x="45512" y="3997"/>
                </a:lnTo>
                <a:lnTo>
                  <a:pt x="46140" y="4181"/>
                </a:lnTo>
                <a:lnTo>
                  <a:pt x="48617" y="4884"/>
                </a:lnTo>
                <a:lnTo>
                  <a:pt x="51058" y="5697"/>
                </a:lnTo>
                <a:cubicBezTo>
                  <a:pt x="54237" y="6880"/>
                  <a:pt x="57343" y="8396"/>
                  <a:pt x="60226" y="10208"/>
                </a:cubicBezTo>
                <a:cubicBezTo>
                  <a:pt x="64330" y="12463"/>
                  <a:pt x="67879" y="15531"/>
                  <a:pt x="70763" y="19192"/>
                </a:cubicBezTo>
                <a:cubicBezTo>
                  <a:pt x="72168" y="21003"/>
                  <a:pt x="73314" y="23037"/>
                  <a:pt x="74127" y="25181"/>
                </a:cubicBezTo>
                <a:cubicBezTo>
                  <a:pt x="74941" y="27251"/>
                  <a:pt x="75384" y="29432"/>
                  <a:pt x="75495" y="31688"/>
                </a:cubicBezTo>
                <a:cubicBezTo>
                  <a:pt x="75606" y="34017"/>
                  <a:pt x="75199" y="36383"/>
                  <a:pt x="74312" y="38564"/>
                </a:cubicBezTo>
                <a:cubicBezTo>
                  <a:pt x="73314" y="40819"/>
                  <a:pt x="71983" y="42890"/>
                  <a:pt x="70319" y="44701"/>
                </a:cubicBezTo>
                <a:cubicBezTo>
                  <a:pt x="69488" y="45630"/>
                  <a:pt x="68600" y="46500"/>
                  <a:pt x="67664" y="47309"/>
                </a:cubicBezTo>
                <a:lnTo>
                  <a:pt x="67664" y="47309"/>
                </a:lnTo>
                <a:cubicBezTo>
                  <a:pt x="68725" y="45674"/>
                  <a:pt x="69515" y="43878"/>
                  <a:pt x="69987" y="41966"/>
                </a:cubicBezTo>
                <a:cubicBezTo>
                  <a:pt x="70282" y="41781"/>
                  <a:pt x="70504" y="41559"/>
                  <a:pt x="70689" y="41263"/>
                </a:cubicBezTo>
                <a:cubicBezTo>
                  <a:pt x="70985" y="40782"/>
                  <a:pt x="71281" y="40265"/>
                  <a:pt x="71539" y="39710"/>
                </a:cubicBezTo>
                <a:cubicBezTo>
                  <a:pt x="71835" y="39008"/>
                  <a:pt x="72131" y="38305"/>
                  <a:pt x="72353" y="37566"/>
                </a:cubicBezTo>
                <a:cubicBezTo>
                  <a:pt x="72501" y="37159"/>
                  <a:pt x="72574" y="36753"/>
                  <a:pt x="72685" y="36346"/>
                </a:cubicBezTo>
                <a:cubicBezTo>
                  <a:pt x="72796" y="35902"/>
                  <a:pt x="72907" y="35496"/>
                  <a:pt x="72944" y="35052"/>
                </a:cubicBezTo>
                <a:cubicBezTo>
                  <a:pt x="73129" y="34202"/>
                  <a:pt x="73203" y="33351"/>
                  <a:pt x="73240" y="32501"/>
                </a:cubicBezTo>
                <a:cubicBezTo>
                  <a:pt x="73240" y="32094"/>
                  <a:pt x="73240" y="31688"/>
                  <a:pt x="73277" y="31318"/>
                </a:cubicBezTo>
                <a:lnTo>
                  <a:pt x="73203" y="30246"/>
                </a:lnTo>
                <a:cubicBezTo>
                  <a:pt x="73166" y="29728"/>
                  <a:pt x="73129" y="29174"/>
                  <a:pt x="73018" y="28656"/>
                </a:cubicBezTo>
                <a:cubicBezTo>
                  <a:pt x="72981" y="28434"/>
                  <a:pt x="72907" y="28212"/>
                  <a:pt x="72833" y="28028"/>
                </a:cubicBezTo>
                <a:cubicBezTo>
                  <a:pt x="72131" y="25366"/>
                  <a:pt x="71059" y="22815"/>
                  <a:pt x="69654" y="20486"/>
                </a:cubicBezTo>
                <a:cubicBezTo>
                  <a:pt x="68545" y="18637"/>
                  <a:pt x="67251" y="16899"/>
                  <a:pt x="65772" y="15310"/>
                </a:cubicBezTo>
                <a:cubicBezTo>
                  <a:pt x="64330" y="13720"/>
                  <a:pt x="62703" y="12278"/>
                  <a:pt x="60966" y="10984"/>
                </a:cubicBezTo>
                <a:cubicBezTo>
                  <a:pt x="59228" y="9653"/>
                  <a:pt x="57343" y="8507"/>
                  <a:pt x="55346" y="7583"/>
                </a:cubicBezTo>
                <a:lnTo>
                  <a:pt x="54607" y="7213"/>
                </a:lnTo>
                <a:lnTo>
                  <a:pt x="53830" y="6880"/>
                </a:lnTo>
                <a:cubicBezTo>
                  <a:pt x="53313" y="6659"/>
                  <a:pt x="52832" y="6437"/>
                  <a:pt x="52278" y="6252"/>
                </a:cubicBezTo>
                <a:cubicBezTo>
                  <a:pt x="51723" y="6104"/>
                  <a:pt x="51168" y="5882"/>
                  <a:pt x="50651" y="5734"/>
                </a:cubicBezTo>
                <a:lnTo>
                  <a:pt x="49801" y="5512"/>
                </a:lnTo>
                <a:lnTo>
                  <a:pt x="48987" y="5328"/>
                </a:lnTo>
                <a:cubicBezTo>
                  <a:pt x="45985" y="4697"/>
                  <a:pt x="42948" y="4393"/>
                  <a:pt x="39901" y="4393"/>
                </a:cubicBezTo>
                <a:cubicBezTo>
                  <a:pt x="38482" y="4393"/>
                  <a:pt x="37062" y="4459"/>
                  <a:pt x="35641" y="4588"/>
                </a:cubicBezTo>
                <a:cubicBezTo>
                  <a:pt x="31167" y="4958"/>
                  <a:pt x="26731" y="5771"/>
                  <a:pt x="22405" y="7065"/>
                </a:cubicBezTo>
                <a:cubicBezTo>
                  <a:pt x="19078" y="8026"/>
                  <a:pt x="15861" y="9357"/>
                  <a:pt x="12793" y="10984"/>
                </a:cubicBezTo>
                <a:cubicBezTo>
                  <a:pt x="10759" y="12056"/>
                  <a:pt x="8837" y="13350"/>
                  <a:pt x="7062" y="14829"/>
                </a:cubicBezTo>
                <a:cubicBezTo>
                  <a:pt x="6064" y="15679"/>
                  <a:pt x="5140" y="16604"/>
                  <a:pt x="4327" y="17602"/>
                </a:cubicBezTo>
                <a:cubicBezTo>
                  <a:pt x="3476" y="18674"/>
                  <a:pt x="2737" y="19857"/>
                  <a:pt x="2182" y="21151"/>
                </a:cubicBezTo>
                <a:cubicBezTo>
                  <a:pt x="1073" y="23480"/>
                  <a:pt x="408" y="26031"/>
                  <a:pt x="186" y="28619"/>
                </a:cubicBezTo>
                <a:cubicBezTo>
                  <a:pt x="1" y="31022"/>
                  <a:pt x="112" y="33462"/>
                  <a:pt x="556" y="35828"/>
                </a:cubicBezTo>
                <a:cubicBezTo>
                  <a:pt x="962" y="37899"/>
                  <a:pt x="1591" y="39932"/>
                  <a:pt x="2478" y="41892"/>
                </a:cubicBezTo>
                <a:cubicBezTo>
                  <a:pt x="2848" y="42742"/>
                  <a:pt x="3291" y="43555"/>
                  <a:pt x="3772" y="44369"/>
                </a:cubicBezTo>
                <a:cubicBezTo>
                  <a:pt x="4216" y="45108"/>
                  <a:pt x="4659" y="45737"/>
                  <a:pt x="5066" y="46328"/>
                </a:cubicBezTo>
                <a:cubicBezTo>
                  <a:pt x="5547" y="46957"/>
                  <a:pt x="6064" y="47585"/>
                  <a:pt x="6582" y="48251"/>
                </a:cubicBezTo>
                <a:cubicBezTo>
                  <a:pt x="7099" y="48879"/>
                  <a:pt x="7691" y="49434"/>
                  <a:pt x="8282" y="49988"/>
                </a:cubicBezTo>
                <a:cubicBezTo>
                  <a:pt x="6988" y="48731"/>
                  <a:pt x="5805" y="47326"/>
                  <a:pt x="4807" y="45810"/>
                </a:cubicBezTo>
                <a:lnTo>
                  <a:pt x="4807" y="45810"/>
                </a:lnTo>
                <a:cubicBezTo>
                  <a:pt x="6804" y="48361"/>
                  <a:pt x="9244" y="50543"/>
                  <a:pt x="11943" y="52317"/>
                </a:cubicBezTo>
                <a:cubicBezTo>
                  <a:pt x="14420" y="53944"/>
                  <a:pt x="17044" y="55275"/>
                  <a:pt x="19817" y="56273"/>
                </a:cubicBezTo>
                <a:cubicBezTo>
                  <a:pt x="19374" y="56014"/>
                  <a:pt x="19152" y="55830"/>
                  <a:pt x="18745" y="55571"/>
                </a:cubicBezTo>
                <a:cubicBezTo>
                  <a:pt x="18560" y="55460"/>
                  <a:pt x="18301" y="55312"/>
                  <a:pt x="18006" y="55127"/>
                </a:cubicBezTo>
                <a:cubicBezTo>
                  <a:pt x="17673" y="54905"/>
                  <a:pt x="17303" y="54646"/>
                  <a:pt x="16823" y="54351"/>
                </a:cubicBezTo>
                <a:lnTo>
                  <a:pt x="16823" y="54351"/>
                </a:lnTo>
                <a:lnTo>
                  <a:pt x="18080" y="55053"/>
                </a:lnTo>
                <a:lnTo>
                  <a:pt x="19374" y="55682"/>
                </a:lnTo>
                <a:cubicBezTo>
                  <a:pt x="20631" y="56014"/>
                  <a:pt x="22664" y="56643"/>
                  <a:pt x="24734" y="57197"/>
                </a:cubicBezTo>
                <a:cubicBezTo>
                  <a:pt x="26583" y="57678"/>
                  <a:pt x="28468" y="58048"/>
                  <a:pt x="30354" y="58270"/>
                </a:cubicBezTo>
                <a:cubicBezTo>
                  <a:pt x="29725" y="58344"/>
                  <a:pt x="31870" y="58824"/>
                  <a:pt x="33792" y="59009"/>
                </a:cubicBezTo>
                <a:lnTo>
                  <a:pt x="33053" y="58787"/>
                </a:lnTo>
                <a:lnTo>
                  <a:pt x="34384" y="58972"/>
                </a:lnTo>
                <a:cubicBezTo>
                  <a:pt x="34864" y="59009"/>
                  <a:pt x="35308" y="59046"/>
                  <a:pt x="35789" y="59083"/>
                </a:cubicBezTo>
                <a:lnTo>
                  <a:pt x="37194" y="59194"/>
                </a:lnTo>
                <a:lnTo>
                  <a:pt x="38598" y="59231"/>
                </a:lnTo>
                <a:cubicBezTo>
                  <a:pt x="39541" y="59268"/>
                  <a:pt x="40493" y="59286"/>
                  <a:pt x="41445" y="59286"/>
                </a:cubicBezTo>
                <a:cubicBezTo>
                  <a:pt x="42397" y="59286"/>
                  <a:pt x="43349" y="59268"/>
                  <a:pt x="44292" y="59231"/>
                </a:cubicBezTo>
                <a:cubicBezTo>
                  <a:pt x="47915" y="59120"/>
                  <a:pt x="51501" y="58713"/>
                  <a:pt x="55050" y="58011"/>
                </a:cubicBezTo>
                <a:cubicBezTo>
                  <a:pt x="55679" y="57826"/>
                  <a:pt x="56344" y="57752"/>
                  <a:pt x="57047" y="57678"/>
                </a:cubicBezTo>
                <a:lnTo>
                  <a:pt x="58563" y="57234"/>
                </a:lnTo>
                <a:cubicBezTo>
                  <a:pt x="58784" y="57124"/>
                  <a:pt x="59043" y="57050"/>
                  <a:pt x="59302" y="56976"/>
                </a:cubicBezTo>
                <a:lnTo>
                  <a:pt x="60041" y="56680"/>
                </a:lnTo>
                <a:lnTo>
                  <a:pt x="61520" y="56125"/>
                </a:lnTo>
                <a:lnTo>
                  <a:pt x="62962" y="55460"/>
                </a:lnTo>
                <a:lnTo>
                  <a:pt x="62962" y="55460"/>
                </a:lnTo>
                <a:cubicBezTo>
                  <a:pt x="62934" y="55512"/>
                  <a:pt x="62955" y="55534"/>
                  <a:pt x="63012" y="55534"/>
                </a:cubicBezTo>
                <a:cubicBezTo>
                  <a:pt x="63426" y="55534"/>
                  <a:pt x="65787" y="54333"/>
                  <a:pt x="65936" y="54333"/>
                </a:cubicBezTo>
                <a:cubicBezTo>
                  <a:pt x="65987" y="54333"/>
                  <a:pt x="65787" y="54469"/>
                  <a:pt x="65180" y="54831"/>
                </a:cubicBezTo>
                <a:lnTo>
                  <a:pt x="65957" y="54388"/>
                </a:lnTo>
                <a:cubicBezTo>
                  <a:pt x="66216" y="54203"/>
                  <a:pt x="66474" y="54018"/>
                  <a:pt x="66733" y="53870"/>
                </a:cubicBezTo>
                <a:cubicBezTo>
                  <a:pt x="67214" y="53500"/>
                  <a:pt x="67731" y="53205"/>
                  <a:pt x="68212" y="52835"/>
                </a:cubicBezTo>
                <a:cubicBezTo>
                  <a:pt x="69173" y="52096"/>
                  <a:pt x="70171" y="51393"/>
                  <a:pt x="71059" y="50580"/>
                </a:cubicBezTo>
                <a:cubicBezTo>
                  <a:pt x="72833" y="49027"/>
                  <a:pt x="74386" y="47252"/>
                  <a:pt x="75680" y="45293"/>
                </a:cubicBezTo>
                <a:cubicBezTo>
                  <a:pt x="76937" y="43592"/>
                  <a:pt x="77972" y="41781"/>
                  <a:pt x="78749" y="39821"/>
                </a:cubicBezTo>
                <a:cubicBezTo>
                  <a:pt x="79562" y="37825"/>
                  <a:pt x="80006" y="35681"/>
                  <a:pt x="80117" y="33536"/>
                </a:cubicBezTo>
                <a:cubicBezTo>
                  <a:pt x="80301" y="29211"/>
                  <a:pt x="79340" y="24959"/>
                  <a:pt x="77307" y="21151"/>
                </a:cubicBezTo>
                <a:cubicBezTo>
                  <a:pt x="75310" y="17417"/>
                  <a:pt x="72611" y="14127"/>
                  <a:pt x="69395" y="11428"/>
                </a:cubicBezTo>
                <a:cubicBezTo>
                  <a:pt x="67805" y="10097"/>
                  <a:pt x="66142" y="8877"/>
                  <a:pt x="64404" y="7768"/>
                </a:cubicBezTo>
                <a:cubicBezTo>
                  <a:pt x="63517" y="7250"/>
                  <a:pt x="62666" y="6695"/>
                  <a:pt x="61779" y="6215"/>
                </a:cubicBezTo>
                <a:lnTo>
                  <a:pt x="59080" y="4810"/>
                </a:lnTo>
                <a:lnTo>
                  <a:pt x="59080" y="4810"/>
                </a:lnTo>
                <a:cubicBezTo>
                  <a:pt x="59154" y="4921"/>
                  <a:pt x="59265" y="4995"/>
                  <a:pt x="59376" y="5106"/>
                </a:cubicBezTo>
                <a:cubicBezTo>
                  <a:pt x="58710" y="4773"/>
                  <a:pt x="58082" y="4551"/>
                  <a:pt x="57453" y="4255"/>
                </a:cubicBezTo>
                <a:lnTo>
                  <a:pt x="56492" y="3849"/>
                </a:lnTo>
                <a:cubicBezTo>
                  <a:pt x="56159" y="3738"/>
                  <a:pt x="55864" y="3590"/>
                  <a:pt x="55531" y="3516"/>
                </a:cubicBezTo>
                <a:cubicBezTo>
                  <a:pt x="54200" y="3072"/>
                  <a:pt x="52943" y="2592"/>
                  <a:pt x="51575" y="2259"/>
                </a:cubicBezTo>
                <a:lnTo>
                  <a:pt x="49542" y="1704"/>
                </a:lnTo>
                <a:lnTo>
                  <a:pt x="47360" y="1187"/>
                </a:lnTo>
                <a:lnTo>
                  <a:pt x="46251" y="928"/>
                </a:lnTo>
                <a:lnTo>
                  <a:pt x="45105" y="706"/>
                </a:lnTo>
                <a:cubicBezTo>
                  <a:pt x="44329" y="558"/>
                  <a:pt x="43516" y="373"/>
                  <a:pt x="42665" y="226"/>
                </a:cubicBezTo>
                <a:cubicBezTo>
                  <a:pt x="40970" y="82"/>
                  <a:pt x="39260" y="1"/>
                  <a:pt x="37554" y="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0" name="Google Shape;350;p31"/>
          <p:cNvSpPr txBox="1">
            <a:spLocks noGrp="1"/>
          </p:cNvSpPr>
          <p:nvPr>
            <p:ph type="title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Bug Club</a:t>
            </a:r>
            <a:endParaRPr dirty="0"/>
          </a:p>
        </p:txBody>
      </p:sp>
      <p:sp>
        <p:nvSpPr>
          <p:cNvPr id="351" name="Google Shape;351;p31"/>
          <p:cNvSpPr txBox="1">
            <a:spLocks noGrp="1"/>
          </p:cNvSpPr>
          <p:nvPr>
            <p:ph type="body" idx="1"/>
          </p:nvPr>
        </p:nvSpPr>
        <p:spPr>
          <a:xfrm rot="-325168">
            <a:off x="1397344" y="1999025"/>
            <a:ext cx="2772995" cy="1214121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As little as 10 minutes per day will make a HUGE difference!!</a:t>
            </a:r>
            <a:endParaRPr dirty="0"/>
          </a:p>
        </p:txBody>
      </p:sp>
      <p:grpSp>
        <p:nvGrpSpPr>
          <p:cNvPr id="353" name="Google Shape;353;p31"/>
          <p:cNvGrpSpPr/>
          <p:nvPr/>
        </p:nvGrpSpPr>
        <p:grpSpPr>
          <a:xfrm rot="-1816342" flipH="1">
            <a:off x="738521" y="2418776"/>
            <a:ext cx="330355" cy="489818"/>
            <a:chOff x="4508863" y="1528200"/>
            <a:chExt cx="318850" cy="472800"/>
          </a:xfrm>
        </p:grpSpPr>
        <p:sp>
          <p:nvSpPr>
            <p:cNvPr id="354" name="Google Shape;354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8" name="Google Shape;358;p31"/>
          <p:cNvSpPr/>
          <p:nvPr/>
        </p:nvSpPr>
        <p:spPr>
          <a:xfrm rot="-4609478">
            <a:off x="6834612" y="68286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9" name="Google Shape;359;p31"/>
          <p:cNvSpPr/>
          <p:nvPr/>
        </p:nvSpPr>
        <p:spPr>
          <a:xfrm rot="-4609478">
            <a:off x="5332787" y="333921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31"/>
          <p:cNvGrpSpPr/>
          <p:nvPr/>
        </p:nvGrpSpPr>
        <p:grpSpPr>
          <a:xfrm>
            <a:off x="7770062" y="4214434"/>
            <a:ext cx="330360" cy="489821"/>
            <a:chOff x="4508863" y="1528200"/>
            <a:chExt cx="318850" cy="472800"/>
          </a:xfrm>
        </p:grpSpPr>
        <p:sp>
          <p:nvSpPr>
            <p:cNvPr id="361" name="Google Shape;361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5" name="Google Shape;365;p31"/>
          <p:cNvGrpSpPr/>
          <p:nvPr/>
        </p:nvGrpSpPr>
        <p:grpSpPr>
          <a:xfrm>
            <a:off x="8241534" y="4264833"/>
            <a:ext cx="330360" cy="489821"/>
            <a:chOff x="4508863" y="1528200"/>
            <a:chExt cx="318850" cy="472800"/>
          </a:xfrm>
        </p:grpSpPr>
        <p:sp>
          <p:nvSpPr>
            <p:cNvPr id="366" name="Google Shape;366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70" name="Google Shape;370;p31"/>
          <p:cNvGrpSpPr/>
          <p:nvPr/>
        </p:nvGrpSpPr>
        <p:grpSpPr>
          <a:xfrm>
            <a:off x="2698835" y="3913708"/>
            <a:ext cx="1707801" cy="797703"/>
            <a:chOff x="2358590" y="2770261"/>
            <a:chExt cx="701327" cy="327531"/>
          </a:xfrm>
        </p:grpSpPr>
        <p:sp>
          <p:nvSpPr>
            <p:cNvPr id="371" name="Google Shape;371;p31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2" name="Google Shape;372;p31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3" name="Google Shape;373;p31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6702" y="1213180"/>
            <a:ext cx="3222172" cy="28575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5" name="Google Shape;235;p29"/>
          <p:cNvGrpSpPr/>
          <p:nvPr/>
        </p:nvGrpSpPr>
        <p:grpSpPr>
          <a:xfrm>
            <a:off x="4827673" y="1544304"/>
            <a:ext cx="3671086" cy="1162996"/>
            <a:chOff x="4827673" y="1544304"/>
            <a:chExt cx="3671086" cy="1162996"/>
          </a:xfrm>
        </p:grpSpPr>
        <p:sp>
          <p:nvSpPr>
            <p:cNvPr id="236" name="Google Shape;236;p29"/>
            <p:cNvSpPr/>
            <p:nvPr/>
          </p:nvSpPr>
          <p:spPr>
            <a:xfrm>
              <a:off x="4827673" y="1544304"/>
              <a:ext cx="3671086" cy="1162498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29"/>
            <p:cNvSpPr/>
            <p:nvPr/>
          </p:nvSpPr>
          <p:spPr>
            <a:xfrm>
              <a:off x="4828350" y="1616875"/>
              <a:ext cx="423243" cy="1090425"/>
            </a:xfrm>
            <a:custGeom>
              <a:avLst/>
              <a:gdLst/>
              <a:ahLst/>
              <a:cxnLst/>
              <a:rect l="l" t="t" r="r" b="b"/>
              <a:pathLst>
                <a:path w="18859" h="43617" extrusionOk="0">
                  <a:moveTo>
                    <a:pt x="0" y="368"/>
                  </a:moveTo>
                  <a:lnTo>
                    <a:pt x="17311" y="0"/>
                  </a:lnTo>
                  <a:lnTo>
                    <a:pt x="18859" y="43117"/>
                  </a:lnTo>
                  <a:lnTo>
                    <a:pt x="1333" y="43617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</p:sp>
      </p:grpSp>
      <p:grpSp>
        <p:nvGrpSpPr>
          <p:cNvPr id="242" name="Google Shape;242;p29"/>
          <p:cNvGrpSpPr/>
          <p:nvPr/>
        </p:nvGrpSpPr>
        <p:grpSpPr>
          <a:xfrm rot="542771">
            <a:off x="860334" y="1309045"/>
            <a:ext cx="3510233" cy="1574375"/>
            <a:chOff x="3299945" y="2654755"/>
            <a:chExt cx="820937" cy="613509"/>
          </a:xfrm>
        </p:grpSpPr>
        <p:sp>
          <p:nvSpPr>
            <p:cNvPr id="243" name="Google Shape;243;p29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29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rgbClr val="C7F15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29"/>
            <p:cNvSpPr/>
            <p:nvPr/>
          </p:nvSpPr>
          <p:spPr>
            <a:xfrm rot="79888">
              <a:off x="3301860" y="2808196"/>
              <a:ext cx="136562" cy="458490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B9E04A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46" name="Google Shape;246;p29"/>
          <p:cNvGrpSpPr/>
          <p:nvPr/>
        </p:nvGrpSpPr>
        <p:grpSpPr>
          <a:xfrm>
            <a:off x="563536" y="599142"/>
            <a:ext cx="3424063" cy="585711"/>
            <a:chOff x="611550" y="2773950"/>
            <a:chExt cx="2698875" cy="344475"/>
          </a:xfrm>
        </p:grpSpPr>
        <p:sp>
          <p:nvSpPr>
            <p:cNvPr id="247" name="Google Shape;247;p29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29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9" name="Google Shape;249;p29"/>
          <p:cNvSpPr txBox="1">
            <a:spLocks noGrp="1"/>
          </p:cNvSpPr>
          <p:nvPr>
            <p:ph type="title" idx="15"/>
          </p:nvPr>
        </p:nvSpPr>
        <p:spPr>
          <a:xfrm>
            <a:off x="715900" y="605650"/>
            <a:ext cx="54849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Online Platforms</a:t>
            </a:r>
            <a:endParaRPr dirty="0"/>
          </a:p>
        </p:txBody>
      </p:sp>
      <p:sp>
        <p:nvSpPr>
          <p:cNvPr id="258" name="Google Shape;258;p29"/>
          <p:cNvSpPr txBox="1">
            <a:spLocks noGrp="1"/>
          </p:cNvSpPr>
          <p:nvPr>
            <p:ph type="title"/>
          </p:nvPr>
        </p:nvSpPr>
        <p:spPr>
          <a:xfrm>
            <a:off x="1107228" y="1951409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01</a:t>
            </a:r>
            <a:endParaRPr/>
          </a:p>
        </p:txBody>
      </p:sp>
      <p:sp>
        <p:nvSpPr>
          <p:cNvPr id="260" name="Google Shape;260;p29"/>
          <p:cNvSpPr txBox="1">
            <a:spLocks noGrp="1"/>
          </p:cNvSpPr>
          <p:nvPr>
            <p:ph type="title" idx="13"/>
          </p:nvPr>
        </p:nvSpPr>
        <p:spPr>
          <a:xfrm>
            <a:off x="4756234" y="2024945"/>
            <a:ext cx="1029600" cy="3999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02</a:t>
            </a:r>
            <a:endParaRPr dirty="0"/>
          </a:p>
        </p:txBody>
      </p:sp>
      <p:grpSp>
        <p:nvGrpSpPr>
          <p:cNvPr id="262" name="Google Shape;262;p29"/>
          <p:cNvGrpSpPr/>
          <p:nvPr/>
        </p:nvGrpSpPr>
        <p:grpSpPr>
          <a:xfrm>
            <a:off x="7395584" y="431220"/>
            <a:ext cx="956230" cy="847679"/>
            <a:chOff x="683398" y="2777187"/>
            <a:chExt cx="876552" cy="777046"/>
          </a:xfrm>
        </p:grpSpPr>
        <p:sp>
          <p:nvSpPr>
            <p:cNvPr id="263" name="Google Shape;263;p29"/>
            <p:cNvSpPr/>
            <p:nvPr/>
          </p:nvSpPr>
          <p:spPr>
            <a:xfrm>
              <a:off x="712814" y="2921258"/>
              <a:ext cx="731184" cy="632975"/>
            </a:xfrm>
            <a:custGeom>
              <a:avLst/>
              <a:gdLst/>
              <a:ahLst/>
              <a:cxnLst/>
              <a:rect l="l" t="t" r="r" b="b"/>
              <a:pathLst>
                <a:path w="56375" h="48803" extrusionOk="0">
                  <a:moveTo>
                    <a:pt x="48235" y="0"/>
                  </a:moveTo>
                  <a:lnTo>
                    <a:pt x="1" y="10141"/>
                  </a:lnTo>
                  <a:lnTo>
                    <a:pt x="8140" y="48802"/>
                  </a:lnTo>
                  <a:lnTo>
                    <a:pt x="56374" y="38661"/>
                  </a:lnTo>
                  <a:lnTo>
                    <a:pt x="48235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4" name="Google Shape;264;p29"/>
            <p:cNvSpPr/>
            <p:nvPr/>
          </p:nvSpPr>
          <p:spPr>
            <a:xfrm>
              <a:off x="683398" y="2777187"/>
              <a:ext cx="876552" cy="705659"/>
            </a:xfrm>
            <a:custGeom>
              <a:avLst/>
              <a:gdLst/>
              <a:ahLst/>
              <a:cxnLst/>
              <a:rect l="l" t="t" r="r" b="b"/>
              <a:pathLst>
                <a:path w="67583" h="54407" extrusionOk="0">
                  <a:moveTo>
                    <a:pt x="49836" y="0"/>
                  </a:moveTo>
                  <a:lnTo>
                    <a:pt x="0" y="10475"/>
                  </a:lnTo>
                  <a:cubicBezTo>
                    <a:pt x="0" y="10475"/>
                    <a:pt x="6071" y="46767"/>
                    <a:pt x="17780" y="54406"/>
                  </a:cubicBezTo>
                  <a:lnTo>
                    <a:pt x="67582" y="43932"/>
                  </a:lnTo>
                  <a:cubicBezTo>
                    <a:pt x="56374" y="36593"/>
                    <a:pt x="49836" y="0"/>
                    <a:pt x="498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5" name="Google Shape;265;p29"/>
            <p:cNvSpPr/>
            <p:nvPr/>
          </p:nvSpPr>
          <p:spPr>
            <a:xfrm>
              <a:off x="683398" y="2777187"/>
              <a:ext cx="669745" cy="248778"/>
            </a:xfrm>
            <a:custGeom>
              <a:avLst/>
              <a:gdLst/>
              <a:ahLst/>
              <a:cxnLst/>
              <a:rect l="l" t="t" r="r" b="b"/>
              <a:pathLst>
                <a:path w="51638" h="19181" extrusionOk="0">
                  <a:moveTo>
                    <a:pt x="49803" y="0"/>
                  </a:moveTo>
                  <a:lnTo>
                    <a:pt x="0" y="10475"/>
                  </a:lnTo>
                  <a:lnTo>
                    <a:pt x="1835" y="19181"/>
                  </a:lnTo>
                  <a:lnTo>
                    <a:pt x="51637" y="8673"/>
                  </a:lnTo>
                  <a:lnTo>
                    <a:pt x="49803" y="0"/>
                  </a:lnTo>
                  <a:close/>
                </a:path>
              </a:pathLst>
            </a:custGeom>
            <a:solidFill>
              <a:srgbClr val="FF99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6" name="Google Shape;266;p29"/>
          <p:cNvGrpSpPr/>
          <p:nvPr/>
        </p:nvGrpSpPr>
        <p:grpSpPr>
          <a:xfrm>
            <a:off x="577962" y="4457350"/>
            <a:ext cx="217137" cy="321977"/>
            <a:chOff x="4508863" y="1528200"/>
            <a:chExt cx="318850" cy="472800"/>
          </a:xfrm>
        </p:grpSpPr>
        <p:sp>
          <p:nvSpPr>
            <p:cNvPr id="267" name="Google Shape;267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8" name="Google Shape;268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9" name="Google Shape;269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0" name="Google Shape;270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1" name="Google Shape;271;p29"/>
          <p:cNvGrpSpPr/>
          <p:nvPr/>
        </p:nvGrpSpPr>
        <p:grpSpPr>
          <a:xfrm>
            <a:off x="7705768" y="420992"/>
            <a:ext cx="137201" cy="203446"/>
            <a:chOff x="4508863" y="1528200"/>
            <a:chExt cx="318850" cy="472800"/>
          </a:xfrm>
        </p:grpSpPr>
        <p:sp>
          <p:nvSpPr>
            <p:cNvPr id="272" name="Google Shape;272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3" name="Google Shape;273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4" name="Google Shape;274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5" name="Google Shape;275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76" name="Google Shape;276;p29"/>
          <p:cNvGrpSpPr/>
          <p:nvPr/>
        </p:nvGrpSpPr>
        <p:grpSpPr>
          <a:xfrm>
            <a:off x="887861" y="4490479"/>
            <a:ext cx="217137" cy="321977"/>
            <a:chOff x="4508863" y="1528200"/>
            <a:chExt cx="318850" cy="472800"/>
          </a:xfrm>
        </p:grpSpPr>
        <p:sp>
          <p:nvSpPr>
            <p:cNvPr id="277" name="Google Shape;277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8" name="Google Shape;278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9" name="Google Shape;279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0" name="Google Shape;280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81" name="Google Shape;281;p29"/>
          <p:cNvGrpSpPr/>
          <p:nvPr/>
        </p:nvGrpSpPr>
        <p:grpSpPr>
          <a:xfrm>
            <a:off x="1197760" y="4490479"/>
            <a:ext cx="217137" cy="321977"/>
            <a:chOff x="4508863" y="1528200"/>
            <a:chExt cx="318850" cy="472800"/>
          </a:xfrm>
        </p:grpSpPr>
        <p:sp>
          <p:nvSpPr>
            <p:cNvPr id="282" name="Google Shape;282;p29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3" name="Google Shape;283;p29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4" name="Google Shape;284;p29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5" name="Google Shape;285;p29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87" name="Google Shape;287;p29"/>
          <p:cNvSpPr/>
          <p:nvPr/>
        </p:nvSpPr>
        <p:spPr>
          <a:xfrm rot="-5767898">
            <a:off x="7620353" y="1400765"/>
            <a:ext cx="445351" cy="579378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EA5F2">
              <a:alpha val="53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8" name="Google Shape;288;p29"/>
          <p:cNvSpPr/>
          <p:nvPr/>
        </p:nvSpPr>
        <p:spPr>
          <a:xfrm rot="-5767898">
            <a:off x="7817328" y="1430765"/>
            <a:ext cx="445351" cy="579378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5EA5F2">
              <a:alpha val="5357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37707" y="1318776"/>
            <a:ext cx="2662692" cy="1604899"/>
          </a:xfrm>
          <a:prstGeom prst="rect">
            <a:avLst/>
          </a:prstGeom>
        </p:spPr>
      </p:pic>
      <p:pic>
        <p:nvPicPr>
          <p:cNvPr id="1026" name="Picture 2" descr="Doodle Learning - Virtual Education Show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13" b="15733"/>
          <a:stretch/>
        </p:blipFill>
        <p:spPr bwMode="auto">
          <a:xfrm>
            <a:off x="5901908" y="1625579"/>
            <a:ext cx="1293640" cy="921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Subtitle 8"/>
          <p:cNvSpPr>
            <a:spLocks noGrp="1"/>
          </p:cNvSpPr>
          <p:nvPr>
            <p:ph type="subTitle" idx="8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10" name="Subtitle 9"/>
          <p:cNvSpPr>
            <a:spLocks noGrp="1"/>
          </p:cNvSpPr>
          <p:nvPr>
            <p:ph type="subTitle" idx="7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1" name="Title 10"/>
          <p:cNvSpPr>
            <a:spLocks noGrp="1"/>
          </p:cNvSpPr>
          <p:nvPr>
            <p:ph type="title" idx="1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00399" y="2788077"/>
            <a:ext cx="4053958" cy="1501906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E7B9A11B-CE5C-4E21-B0F5-7FCAFDDE1715}"/>
              </a:ext>
            </a:extLst>
          </p:cNvPr>
          <p:cNvSpPr txBox="1"/>
          <p:nvPr/>
        </p:nvSpPr>
        <p:spPr>
          <a:xfrm>
            <a:off x="672434" y="3120312"/>
            <a:ext cx="380007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Logins ‘should’ be in the Reading Record.</a:t>
            </a:r>
          </a:p>
          <a:p>
            <a:r>
              <a:rPr lang="en-GB" dirty="0"/>
              <a:t>If a login is lost, I will ask the IT department for new logins, as it is the start of the year this may take a few days.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1" name="Google Shape;341;p31"/>
          <p:cNvGrpSpPr/>
          <p:nvPr/>
        </p:nvGrpSpPr>
        <p:grpSpPr>
          <a:xfrm>
            <a:off x="421158" y="561417"/>
            <a:ext cx="2891003" cy="549281"/>
            <a:chOff x="603225" y="2182575"/>
            <a:chExt cx="2577800" cy="424450"/>
          </a:xfrm>
        </p:grpSpPr>
        <p:sp>
          <p:nvSpPr>
            <p:cNvPr id="342" name="Google Shape;342;p31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3" name="Google Shape;343;p31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4" name="Google Shape;344;p31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53" name="Google Shape;353;p31"/>
          <p:cNvGrpSpPr/>
          <p:nvPr/>
        </p:nvGrpSpPr>
        <p:grpSpPr>
          <a:xfrm rot="-1816342" flipH="1">
            <a:off x="738521" y="2418776"/>
            <a:ext cx="330355" cy="489818"/>
            <a:chOff x="4508863" y="1528200"/>
            <a:chExt cx="318850" cy="472800"/>
          </a:xfrm>
        </p:grpSpPr>
        <p:sp>
          <p:nvSpPr>
            <p:cNvPr id="354" name="Google Shape;354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5" name="Google Shape;355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6" name="Google Shape;356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7" name="Google Shape;357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58" name="Google Shape;358;p31"/>
          <p:cNvSpPr/>
          <p:nvPr/>
        </p:nvSpPr>
        <p:spPr>
          <a:xfrm rot="-4609478">
            <a:off x="6834612" y="682864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4D89">
              <a:alpha val="508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360" name="Google Shape;360;p31"/>
          <p:cNvGrpSpPr/>
          <p:nvPr/>
        </p:nvGrpSpPr>
        <p:grpSpPr>
          <a:xfrm>
            <a:off x="7770062" y="4214434"/>
            <a:ext cx="330360" cy="489821"/>
            <a:chOff x="4508863" y="1528200"/>
            <a:chExt cx="318850" cy="472800"/>
          </a:xfrm>
        </p:grpSpPr>
        <p:sp>
          <p:nvSpPr>
            <p:cNvPr id="361" name="Google Shape;361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2" name="Google Shape;362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3" name="Google Shape;363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4" name="Google Shape;364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65" name="Google Shape;365;p31"/>
          <p:cNvGrpSpPr/>
          <p:nvPr/>
        </p:nvGrpSpPr>
        <p:grpSpPr>
          <a:xfrm>
            <a:off x="8241534" y="4264833"/>
            <a:ext cx="330360" cy="489821"/>
            <a:chOff x="4508863" y="1528200"/>
            <a:chExt cx="318850" cy="472800"/>
          </a:xfrm>
        </p:grpSpPr>
        <p:sp>
          <p:nvSpPr>
            <p:cNvPr id="366" name="Google Shape;366;p31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7" name="Google Shape;367;p31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8" name="Google Shape;368;p31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9" name="Google Shape;369;p31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7" name="Google Shape;54;p13"/>
          <p:cNvPicPr preferRelativeResize="0"/>
          <p:nvPr/>
        </p:nvPicPr>
        <p:blipFill rotWithShape="1">
          <a:blip r:embed="rId3">
            <a:alphaModFix/>
          </a:blip>
          <a:srcRect t="28820"/>
          <a:stretch/>
        </p:blipFill>
        <p:spPr>
          <a:xfrm>
            <a:off x="271364" y="311963"/>
            <a:ext cx="3568250" cy="665076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Google Shape;56;p13"/>
          <p:cNvSpPr txBox="1"/>
          <p:nvPr/>
        </p:nvSpPr>
        <p:spPr>
          <a:xfrm>
            <a:off x="307783" y="1003533"/>
            <a:ext cx="3511849" cy="3778072"/>
          </a:xfrm>
          <a:prstGeom prst="rect">
            <a:avLst/>
          </a:prstGeom>
          <a:solidFill>
            <a:srgbClr val="C9DAF8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Doodle is a creative learning tool that covers the core areas of Maths and English.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It is a personalised learning experience tailored to the needs of every child - improving their confidence and ability.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" sz="1750" b="1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This will be a homework program for your children to do independently 10 minutes daily.</a:t>
            </a: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39" name="Google Shape;57;p13"/>
          <p:cNvPicPr preferRelativeResize="0"/>
          <p:nvPr/>
        </p:nvPicPr>
        <p:blipFill rotWithShape="1">
          <a:blip r:embed="rId4">
            <a:alphaModFix/>
          </a:blip>
          <a:srcRect l="33252" r="31148"/>
          <a:stretch/>
        </p:blipFill>
        <p:spPr>
          <a:xfrm>
            <a:off x="3882883" y="2057710"/>
            <a:ext cx="2122691" cy="2696865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58;p13"/>
          <p:cNvPicPr preferRelativeResize="0"/>
          <p:nvPr/>
        </p:nvPicPr>
        <p:blipFill rotWithShape="1">
          <a:blip r:embed="rId5">
            <a:alphaModFix/>
          </a:blip>
          <a:srcRect l="24243" r="23474" b="8483"/>
          <a:stretch/>
        </p:blipFill>
        <p:spPr>
          <a:xfrm>
            <a:off x="3864153" y="388849"/>
            <a:ext cx="2080415" cy="1452485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Google Shape;59;p13"/>
          <p:cNvPicPr preferRelativeResize="0"/>
          <p:nvPr/>
        </p:nvPicPr>
        <p:blipFill rotWithShape="1">
          <a:blip r:embed="rId6">
            <a:alphaModFix/>
          </a:blip>
          <a:srcRect l="24825" r="24353" b="22773"/>
          <a:stretch/>
        </p:blipFill>
        <p:spPr>
          <a:xfrm>
            <a:off x="6077227" y="1282460"/>
            <a:ext cx="2725048" cy="2047329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Google Shape;60;p13"/>
          <p:cNvSpPr txBox="1"/>
          <p:nvPr/>
        </p:nvSpPr>
        <p:spPr>
          <a:xfrm>
            <a:off x="6279801" y="3406142"/>
            <a:ext cx="2438400" cy="13924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1100"/>
              </a:spcAft>
              <a:buNone/>
            </a:pPr>
            <a:r>
              <a:rPr lang="en" sz="17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Logs in for your child will be in their reading records today</a:t>
            </a:r>
            <a:endParaRPr sz="17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43" name="Google Shape;61;p13"/>
          <p:cNvSpPr txBox="1"/>
          <p:nvPr/>
        </p:nvSpPr>
        <p:spPr>
          <a:xfrm>
            <a:off x="6284067" y="340700"/>
            <a:ext cx="2101200" cy="928734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" sz="14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Examples of Doodle</a:t>
            </a:r>
            <a:endParaRPr sz="14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15000"/>
              </a:lnSpc>
              <a:spcBef>
                <a:spcPts val="1100"/>
              </a:spcBef>
              <a:spcAft>
                <a:spcPts val="1100"/>
              </a:spcAft>
              <a:buNone/>
            </a:pPr>
            <a:r>
              <a:rPr lang="en" sz="1450" dirty="0">
                <a:solidFill>
                  <a:srgbClr val="222222"/>
                </a:solidFill>
                <a:latin typeface="Comic Sans MS"/>
                <a:ea typeface="Comic Sans MS"/>
                <a:cs typeface="Comic Sans MS"/>
                <a:sym typeface="Comic Sans MS"/>
              </a:rPr>
              <a:t>Assessments</a:t>
            </a:r>
            <a:endParaRPr sz="1450" dirty="0">
              <a:solidFill>
                <a:srgbClr val="222222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  <p:extLst>
      <p:ext uri="{BB962C8B-B14F-4D97-AF65-F5344CB8AC3E}">
        <p14:creationId xmlns:p14="http://schemas.microsoft.com/office/powerpoint/2010/main" val="896387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Spellings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" name="Google Shape;2013;p40"/>
          <p:cNvSpPr txBox="1">
            <a:spLocks/>
          </p:cNvSpPr>
          <p:nvPr/>
        </p:nvSpPr>
        <p:spPr>
          <a:xfrm>
            <a:off x="563507" y="1333967"/>
            <a:ext cx="3797857" cy="26748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AutoNum type="arabicPeriod"/>
              <a:defRPr sz="10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Spelling test is on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 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of each week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All spelling tests are recorded in individual spelling books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Results recorded in reading record books</a:t>
            </a:r>
          </a:p>
          <a:p>
            <a:pPr marL="365125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the Look, Say, Cover, Write, Check method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4375626" y="1397911"/>
            <a:ext cx="4407673" cy="28161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Children are to write full sentences using those spellings into their homework books.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Expectations are that the children will practise their spellings and know what they mean.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NN: Common exception words for Year 1 and Year 2.</a:t>
            </a:r>
          </a:p>
          <a:p>
            <a:pPr marL="365125" lvl="0" indent="-282575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High frequency words for Year 1 and 2.</a:t>
            </a:r>
          </a:p>
        </p:txBody>
      </p:sp>
    </p:spTree>
    <p:extLst>
      <p:ext uri="{BB962C8B-B14F-4D97-AF65-F5344CB8AC3E}">
        <p14:creationId xmlns:p14="http://schemas.microsoft.com/office/powerpoint/2010/main" val="182787661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507174" y="1101054"/>
            <a:ext cx="8198004" cy="3796517"/>
            <a:chOff x="305309" y="699608"/>
            <a:chExt cx="9129180" cy="3470942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495901" y="377732"/>
            <a:ext cx="4588897" cy="585711"/>
            <a:chOff x="611550" y="2773950"/>
            <a:chExt cx="2698875" cy="344475"/>
          </a:xfrm>
          <a:solidFill>
            <a:schemeClr val="accent1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83823" y="365997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Homework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20;p41"/>
          <p:cNvSpPr txBox="1">
            <a:spLocks/>
          </p:cNvSpPr>
          <p:nvPr/>
        </p:nvSpPr>
        <p:spPr>
          <a:xfrm>
            <a:off x="418850" y="1167200"/>
            <a:ext cx="4506864" cy="1088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Once every half term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Related to topics – e.g. Healthy Choices, Florence Nightingale.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Several weeks to complete. The due date is always provided with the written outline of the task.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Use a range of resources. Please don’t rely solely on computerised work.  We are encouraging children to develop their written and designing skills.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Drawings/ Photos/ Models 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endParaRPr lang="en-GB" altLang="en-US" sz="18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  <p:sp>
        <p:nvSpPr>
          <p:cNvPr id="28" name="Google Shape;2019;p41"/>
          <p:cNvSpPr txBox="1">
            <a:spLocks/>
          </p:cNvSpPr>
          <p:nvPr/>
        </p:nvSpPr>
        <p:spPr>
          <a:xfrm>
            <a:off x="4849936" y="889945"/>
            <a:ext cx="3829899" cy="10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Roboto"/>
              <a:buAutoNum type="arabicPeriod"/>
              <a:defRPr sz="10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2pPr>
            <a:lvl3pPr marL="1371600" marR="0" lvl="2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3pPr>
            <a:lvl4pPr marL="1828800" marR="0" lvl="3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4pPr>
            <a:lvl5pPr marL="2286000" marR="0" lvl="4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5pPr>
            <a:lvl6pPr marL="2743200" marR="0" lvl="5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6pPr>
            <a:lvl7pPr marL="3200400" marR="0" lvl="6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rabi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7pPr>
            <a:lvl8pPr marL="3657600" marR="0" lvl="7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alpha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8pPr>
            <a:lvl9pPr marL="4114800" marR="0" lvl="8" indent="-3048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1200"/>
              <a:buFont typeface="Roboto Condensed Light"/>
              <a:buAutoNum type="romanLcPeriod"/>
              <a:defRPr sz="1400" b="0" i="0" u="none" strike="noStrike" cap="none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defRPr>
            </a:lvl9pPr>
          </a:lstStyle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Weekly homework is sent out on a </a:t>
            </a:r>
            <a:r>
              <a:rPr lang="en-GB" altLang="en-US" sz="18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Friday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and due in the following </a:t>
            </a:r>
            <a:r>
              <a:rPr lang="en-GB" altLang="en-US" sz="1800" b="1" i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Thursday</a:t>
            </a: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to be marked.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The children that do not bring back their H/W will not be rewarded with golden time.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support the school by ensuring that your child does all the homework set and returns it by the recommended date.</a:t>
            </a:r>
          </a:p>
          <a:p>
            <a:pPr marL="365760" indent="-283464"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Particularly ensure that reading is done regularly at home.</a:t>
            </a:r>
          </a:p>
        </p:txBody>
      </p:sp>
      <p:sp>
        <p:nvSpPr>
          <p:cNvPr id="32" name="Google Shape;2021;p41"/>
          <p:cNvSpPr txBox="1">
            <a:spLocks/>
          </p:cNvSpPr>
          <p:nvPr/>
        </p:nvSpPr>
        <p:spPr>
          <a:xfrm>
            <a:off x="143896" y="907151"/>
            <a:ext cx="2924100" cy="5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1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1957"/>
              </a:buClr>
              <a:buSzPts val="2400"/>
              <a:buFont typeface="DM Sans"/>
              <a:buNone/>
              <a:tabLst/>
              <a:defRPr/>
            </a:pPr>
            <a:r>
              <a:rPr kumimoji="0" lang="en-GB" sz="2400" b="1" i="0" u="none" strike="noStrike" kern="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da"/>
                <a:sym typeface="Monda"/>
              </a:rPr>
              <a:t>Discovery</a:t>
            </a:r>
          </a:p>
        </p:txBody>
      </p:sp>
      <p:sp>
        <p:nvSpPr>
          <p:cNvPr id="34" name="Google Shape;2022;p41"/>
          <p:cNvSpPr txBox="1">
            <a:spLocks/>
          </p:cNvSpPr>
          <p:nvPr/>
        </p:nvSpPr>
        <p:spPr>
          <a:xfrm>
            <a:off x="5179396" y="465810"/>
            <a:ext cx="2924100" cy="55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dk1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2400"/>
              <a:buFont typeface="DM Sans"/>
              <a:buNone/>
              <a:defRPr sz="2400" b="1" i="0" u="none" strike="noStrike" cap="none">
                <a:solidFill>
                  <a:schemeClr val="lt2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0D1957"/>
              </a:buClr>
              <a:buSzPts val="2400"/>
              <a:buFont typeface="DM Sans"/>
              <a:buNone/>
              <a:tabLst/>
              <a:defRPr/>
            </a:pPr>
            <a:r>
              <a:rPr lang="en-GB" dirty="0">
                <a:solidFill>
                  <a:schemeClr val="tx1"/>
                </a:solidFill>
              </a:rPr>
              <a:t>W</a:t>
            </a:r>
            <a:r>
              <a:rPr kumimoji="0" lang="en-GB" sz="2400" b="1" i="0" u="none" strike="noStrike" kern="0" cap="none" spc="0" normalizeH="0" baseline="0" noProof="0" dirty="0" err="1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Monda"/>
                <a:sym typeface="Monda"/>
              </a:rPr>
              <a:t>eekly</a:t>
            </a:r>
            <a:endParaRPr kumimoji="0" lang="en-GB" sz="2400" b="1" i="0" u="none" strike="noStrike" kern="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Monda"/>
              <a:sym typeface="Monda"/>
            </a:endParaRPr>
          </a:p>
        </p:txBody>
      </p:sp>
    </p:spTree>
    <p:extLst>
      <p:ext uri="{BB962C8B-B14F-4D97-AF65-F5344CB8AC3E}">
        <p14:creationId xmlns:p14="http://schemas.microsoft.com/office/powerpoint/2010/main" val="5425339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17F83F-C091-4EBA-B2D1-968E1849A9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AB76B7B-DA65-4099-82B3-326D721BFB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307" y="605650"/>
            <a:ext cx="8324425" cy="3966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36236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P.E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874178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P.E days are</a:t>
            </a:r>
            <a:r>
              <a:rPr lang="en-GB" altLang="en-US" sz="1800" kern="1200" dirty="0">
                <a:solidFill>
                  <a:schemeClr val="tx1"/>
                </a:solidFill>
                <a:latin typeface="Gill Sans MT"/>
                <a:ea typeface="+mn-ea"/>
                <a:cs typeface="+mn-cs"/>
              </a:rPr>
              <a:t> </a:t>
            </a:r>
            <a:r>
              <a:rPr lang="en-GB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Tuesdays and Fridays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P.E will be twice a week and children are to come in wearing their PE clothes.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Shorts and a T-shirt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Plimsolls/Trainers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that ALL items are labelled.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earrings.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GB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that your child, if female, does not wear hard clips on these days.</a:t>
            </a:r>
          </a:p>
        </p:txBody>
      </p:sp>
    </p:spTree>
    <p:extLst>
      <p:ext uri="{BB962C8B-B14F-4D97-AF65-F5344CB8AC3E}">
        <p14:creationId xmlns:p14="http://schemas.microsoft.com/office/powerpoint/2010/main" val="36791528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Communication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86869" y="1690588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Any important dates for your diary will be included in the weekly newsletter.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Notices will also be placed on the window/large whiteboard/class notice board.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Always feel welcome to make an appointment with the class teacher after school of any concerns or queries about your child. </a:t>
            </a:r>
          </a:p>
        </p:txBody>
      </p:sp>
    </p:spTree>
    <p:extLst>
      <p:ext uri="{BB962C8B-B14F-4D97-AF65-F5344CB8AC3E}">
        <p14:creationId xmlns:p14="http://schemas.microsoft.com/office/powerpoint/2010/main" val="349327500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47" name="Google Shape;847;p37"/>
          <p:cNvCxnSpPr/>
          <p:nvPr/>
        </p:nvCxnSpPr>
        <p:spPr>
          <a:xfrm>
            <a:off x="5087180" y="1861877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48" name="Google Shape;848;p37"/>
          <p:cNvCxnSpPr/>
          <p:nvPr/>
        </p:nvCxnSpPr>
        <p:spPr>
          <a:xfrm>
            <a:off x="5087180" y="2163087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49" name="Google Shape;849;p37"/>
          <p:cNvCxnSpPr/>
          <p:nvPr/>
        </p:nvCxnSpPr>
        <p:spPr>
          <a:xfrm>
            <a:off x="5087180" y="2449899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0" name="Google Shape;850;p37"/>
          <p:cNvCxnSpPr/>
          <p:nvPr/>
        </p:nvCxnSpPr>
        <p:spPr>
          <a:xfrm>
            <a:off x="5087180" y="2736712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1" name="Google Shape;851;p37"/>
          <p:cNvCxnSpPr/>
          <p:nvPr/>
        </p:nvCxnSpPr>
        <p:spPr>
          <a:xfrm>
            <a:off x="5087180" y="3023524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2" name="Google Shape;852;p37"/>
          <p:cNvCxnSpPr/>
          <p:nvPr/>
        </p:nvCxnSpPr>
        <p:spPr>
          <a:xfrm>
            <a:off x="5087180" y="3310336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3" name="Google Shape;853;p37"/>
          <p:cNvCxnSpPr/>
          <p:nvPr/>
        </p:nvCxnSpPr>
        <p:spPr>
          <a:xfrm>
            <a:off x="5087180" y="3597149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4" name="Google Shape;854;p37"/>
          <p:cNvCxnSpPr/>
          <p:nvPr/>
        </p:nvCxnSpPr>
        <p:spPr>
          <a:xfrm>
            <a:off x="5087180" y="3883961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cxnSp>
        <p:nvCxnSpPr>
          <p:cNvPr id="855" name="Google Shape;855;p37"/>
          <p:cNvCxnSpPr/>
          <p:nvPr/>
        </p:nvCxnSpPr>
        <p:spPr>
          <a:xfrm>
            <a:off x="5087180" y="4170773"/>
            <a:ext cx="2874900" cy="0"/>
          </a:xfrm>
          <a:prstGeom prst="straightConnector1">
            <a:avLst/>
          </a:prstGeom>
          <a:noFill/>
          <a:ln w="9525" cap="flat" cmpd="sng">
            <a:solidFill>
              <a:srgbClr val="674EA7"/>
            </a:solidFill>
            <a:prstDash val="dot"/>
            <a:round/>
            <a:headEnd type="none" w="med" len="med"/>
            <a:tailEnd type="none" w="med" len="med"/>
          </a:ln>
        </p:spPr>
      </p:cxnSp>
      <p:sp>
        <p:nvSpPr>
          <p:cNvPr id="856" name="Google Shape;856;p37"/>
          <p:cNvSpPr/>
          <p:nvPr/>
        </p:nvSpPr>
        <p:spPr>
          <a:xfrm>
            <a:off x="750000" y="1315900"/>
            <a:ext cx="3588700" cy="3105025"/>
          </a:xfrm>
          <a:custGeom>
            <a:avLst/>
            <a:gdLst/>
            <a:ahLst/>
            <a:cxnLst/>
            <a:rect l="l" t="t" r="r" b="b"/>
            <a:pathLst>
              <a:path w="143548" h="124201" extrusionOk="0">
                <a:moveTo>
                  <a:pt x="9404" y="0"/>
                </a:moveTo>
                <a:lnTo>
                  <a:pt x="0" y="124201"/>
                </a:lnTo>
                <a:lnTo>
                  <a:pt x="127638" y="124201"/>
                </a:lnTo>
                <a:lnTo>
                  <a:pt x="143548" y="540"/>
                </a:lnTo>
                <a:close/>
              </a:path>
            </a:pathLst>
          </a:custGeom>
          <a:solidFill>
            <a:srgbClr val="A5B7C6">
              <a:alpha val="23560"/>
            </a:srgbClr>
          </a:solidFill>
          <a:ln>
            <a:noFill/>
          </a:ln>
        </p:spPr>
      </p:sp>
      <p:sp>
        <p:nvSpPr>
          <p:cNvPr id="857" name="Google Shape;857;p37"/>
          <p:cNvSpPr/>
          <p:nvPr/>
        </p:nvSpPr>
        <p:spPr>
          <a:xfrm>
            <a:off x="987800" y="1783657"/>
            <a:ext cx="3396000" cy="27651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8" name="Google Shape;858;p37"/>
          <p:cNvSpPr/>
          <p:nvPr/>
        </p:nvSpPr>
        <p:spPr>
          <a:xfrm>
            <a:off x="987800" y="1315075"/>
            <a:ext cx="3396000" cy="497700"/>
          </a:xfrm>
          <a:prstGeom prst="rect">
            <a:avLst/>
          </a:prstGeom>
          <a:solidFill>
            <a:srgbClr val="FFA3A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59" name="Google Shape;859;p37"/>
          <p:cNvGrpSpPr/>
          <p:nvPr/>
        </p:nvGrpSpPr>
        <p:grpSpPr>
          <a:xfrm>
            <a:off x="5739897" y="1894150"/>
            <a:ext cx="2582915" cy="910280"/>
            <a:chOff x="5739897" y="1894150"/>
            <a:chExt cx="2582915" cy="451775"/>
          </a:xfrm>
        </p:grpSpPr>
        <p:sp>
          <p:nvSpPr>
            <p:cNvPr id="860" name="Google Shape;860;p37"/>
            <p:cNvSpPr/>
            <p:nvPr/>
          </p:nvSpPr>
          <p:spPr>
            <a:xfrm>
              <a:off x="5753200" y="1903000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61" name="Google Shape;861;p37"/>
            <p:cNvGrpSpPr/>
            <p:nvPr/>
          </p:nvGrpSpPr>
          <p:grpSpPr>
            <a:xfrm>
              <a:off x="5739897" y="1894150"/>
              <a:ext cx="2582915" cy="374400"/>
              <a:chOff x="5739825" y="1835625"/>
              <a:chExt cx="2310300" cy="374400"/>
            </a:xfrm>
          </p:grpSpPr>
          <p:sp>
            <p:nvSpPr>
              <p:cNvPr id="862" name="Google Shape;862;p37"/>
              <p:cNvSpPr/>
              <p:nvPr/>
            </p:nvSpPr>
            <p:spPr>
              <a:xfrm>
                <a:off x="5739825" y="1835625"/>
                <a:ext cx="2310300" cy="374400"/>
              </a:xfrm>
              <a:prstGeom prst="rect">
                <a:avLst/>
              </a:prstGeom>
              <a:solidFill>
                <a:schemeClr val="l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3" name="Google Shape;863;p37"/>
              <p:cNvSpPr/>
              <p:nvPr/>
            </p:nvSpPr>
            <p:spPr>
              <a:xfrm>
                <a:off x="5739825" y="1835625"/>
                <a:ext cx="287100" cy="374400"/>
              </a:xfrm>
              <a:prstGeom prst="rect">
                <a:avLst/>
              </a:prstGeom>
              <a:solidFill>
                <a:srgbClr val="E48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4" name="Google Shape;864;p37"/>
          <p:cNvGrpSpPr/>
          <p:nvPr/>
        </p:nvGrpSpPr>
        <p:grpSpPr>
          <a:xfrm>
            <a:off x="5739900" y="2675154"/>
            <a:ext cx="2582916" cy="1046135"/>
            <a:chOff x="5739900" y="2675155"/>
            <a:chExt cx="2582916" cy="595070"/>
          </a:xfrm>
        </p:grpSpPr>
        <p:sp>
          <p:nvSpPr>
            <p:cNvPr id="865" name="Google Shape;865;p37"/>
            <p:cNvSpPr/>
            <p:nvPr/>
          </p:nvSpPr>
          <p:spPr>
            <a:xfrm>
              <a:off x="5739900" y="2827300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66" name="Google Shape;866;p37"/>
            <p:cNvGrpSpPr/>
            <p:nvPr/>
          </p:nvGrpSpPr>
          <p:grpSpPr>
            <a:xfrm>
              <a:off x="5739901" y="2675155"/>
              <a:ext cx="2582915" cy="513917"/>
              <a:chOff x="5758375" y="2649125"/>
              <a:chExt cx="2310300" cy="479400"/>
            </a:xfrm>
          </p:grpSpPr>
          <p:sp>
            <p:nvSpPr>
              <p:cNvPr id="867" name="Google Shape;867;p37"/>
              <p:cNvSpPr/>
              <p:nvPr/>
            </p:nvSpPr>
            <p:spPr>
              <a:xfrm>
                <a:off x="5758375" y="2649125"/>
                <a:ext cx="2310300" cy="4794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68" name="Google Shape;868;p37"/>
              <p:cNvSpPr/>
              <p:nvPr/>
            </p:nvSpPr>
            <p:spPr>
              <a:xfrm>
                <a:off x="5758375" y="2649125"/>
                <a:ext cx="287100" cy="479400"/>
              </a:xfrm>
              <a:prstGeom prst="rect">
                <a:avLst/>
              </a:prstGeom>
              <a:solidFill>
                <a:srgbClr val="00C3B1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69" name="Google Shape;869;p37"/>
          <p:cNvGrpSpPr/>
          <p:nvPr/>
        </p:nvGrpSpPr>
        <p:grpSpPr>
          <a:xfrm>
            <a:off x="5739900" y="3681989"/>
            <a:ext cx="2582917" cy="707411"/>
            <a:chOff x="5739900" y="3681989"/>
            <a:chExt cx="2582917" cy="707411"/>
          </a:xfrm>
        </p:grpSpPr>
        <p:sp>
          <p:nvSpPr>
            <p:cNvPr id="870" name="Google Shape;870;p37"/>
            <p:cNvSpPr/>
            <p:nvPr/>
          </p:nvSpPr>
          <p:spPr>
            <a:xfrm>
              <a:off x="5739900" y="3946475"/>
              <a:ext cx="2513700" cy="442925"/>
            </a:xfrm>
            <a:custGeom>
              <a:avLst/>
              <a:gdLst/>
              <a:ahLst/>
              <a:cxnLst/>
              <a:rect l="l" t="t" r="r" b="b"/>
              <a:pathLst>
                <a:path w="100548" h="17717" extrusionOk="0">
                  <a:moveTo>
                    <a:pt x="210" y="0"/>
                  </a:moveTo>
                  <a:lnTo>
                    <a:pt x="0" y="14644"/>
                  </a:lnTo>
                  <a:lnTo>
                    <a:pt x="100548" y="17717"/>
                  </a:lnTo>
                  <a:lnTo>
                    <a:pt x="100006" y="542"/>
                  </a:lnTo>
                  <a:close/>
                </a:path>
              </a:pathLst>
            </a:custGeom>
            <a:solidFill>
              <a:srgbClr val="A5B7C6">
                <a:alpha val="23560"/>
              </a:srgbClr>
            </a:solidFill>
            <a:ln>
              <a:noFill/>
            </a:ln>
          </p:spPr>
        </p:sp>
        <p:grpSp>
          <p:nvGrpSpPr>
            <p:cNvPr id="871" name="Google Shape;871;p37"/>
            <p:cNvGrpSpPr/>
            <p:nvPr/>
          </p:nvGrpSpPr>
          <p:grpSpPr>
            <a:xfrm>
              <a:off x="5739901" y="3681989"/>
              <a:ext cx="2582915" cy="627622"/>
              <a:chOff x="5739825" y="3640050"/>
              <a:chExt cx="2310300" cy="572700"/>
            </a:xfrm>
          </p:grpSpPr>
          <p:sp>
            <p:nvSpPr>
              <p:cNvPr id="872" name="Google Shape;872;p37"/>
              <p:cNvSpPr/>
              <p:nvPr/>
            </p:nvSpPr>
            <p:spPr>
              <a:xfrm>
                <a:off x="5739825" y="3640050"/>
                <a:ext cx="2310300" cy="572700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873" name="Google Shape;873;p37"/>
              <p:cNvSpPr/>
              <p:nvPr/>
            </p:nvSpPr>
            <p:spPr>
              <a:xfrm>
                <a:off x="5739825" y="3640050"/>
                <a:ext cx="287100" cy="572700"/>
              </a:xfrm>
              <a:prstGeom prst="rect">
                <a:avLst/>
              </a:prstGeom>
              <a:solidFill>
                <a:srgbClr val="EDD634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grpSp>
        <p:nvGrpSpPr>
          <p:cNvPr id="874" name="Google Shape;874;p37"/>
          <p:cNvGrpSpPr/>
          <p:nvPr/>
        </p:nvGrpSpPr>
        <p:grpSpPr>
          <a:xfrm>
            <a:off x="5477564" y="1269920"/>
            <a:ext cx="2572568" cy="299383"/>
            <a:chOff x="611550" y="2773950"/>
            <a:chExt cx="2698875" cy="344475"/>
          </a:xfrm>
        </p:grpSpPr>
        <p:sp>
          <p:nvSpPr>
            <p:cNvPr id="875" name="Google Shape;875;p37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6" name="Google Shape;876;p37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77" name="Google Shape;877;p37"/>
          <p:cNvGrpSpPr/>
          <p:nvPr/>
        </p:nvGrpSpPr>
        <p:grpSpPr>
          <a:xfrm>
            <a:off x="440471" y="645757"/>
            <a:ext cx="4597714" cy="479501"/>
            <a:chOff x="603225" y="2182575"/>
            <a:chExt cx="2577800" cy="424450"/>
          </a:xfrm>
        </p:grpSpPr>
        <p:sp>
          <p:nvSpPr>
            <p:cNvPr id="878" name="Google Shape;878;p37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9" name="Google Shape;879;p37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0" name="Google Shape;880;p37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5EA5F2">
                <a:alpha val="4643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81" name="Google Shape;881;p37"/>
          <p:cNvSpPr txBox="1">
            <a:spLocks noGrp="1"/>
          </p:cNvSpPr>
          <p:nvPr>
            <p:ph type="title"/>
          </p:nvPr>
        </p:nvSpPr>
        <p:spPr>
          <a:xfrm>
            <a:off x="715900" y="605648"/>
            <a:ext cx="80223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Soft Starts</a:t>
            </a:r>
            <a:endParaRPr dirty="0"/>
          </a:p>
        </p:txBody>
      </p:sp>
      <p:sp>
        <p:nvSpPr>
          <p:cNvPr id="882" name="Google Shape;882;p37"/>
          <p:cNvSpPr txBox="1"/>
          <p:nvPr/>
        </p:nvSpPr>
        <p:spPr>
          <a:xfrm>
            <a:off x="1798274" y="1437493"/>
            <a:ext cx="2365500" cy="2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Weekly activities</a:t>
            </a:r>
            <a:endParaRPr sz="2000" b="1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3" name="Google Shape;883;p37"/>
          <p:cNvSpPr txBox="1"/>
          <p:nvPr/>
        </p:nvSpPr>
        <p:spPr>
          <a:xfrm>
            <a:off x="1015468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Sun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4" name="Google Shape;884;p37"/>
          <p:cNvSpPr txBox="1"/>
          <p:nvPr/>
        </p:nvSpPr>
        <p:spPr>
          <a:xfrm>
            <a:off x="1513220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Mon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5" name="Google Shape;885;p37"/>
          <p:cNvSpPr txBox="1"/>
          <p:nvPr/>
        </p:nvSpPr>
        <p:spPr>
          <a:xfrm>
            <a:off x="1995862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Tue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6" name="Google Shape;886;p37"/>
          <p:cNvSpPr txBox="1"/>
          <p:nvPr/>
        </p:nvSpPr>
        <p:spPr>
          <a:xfrm>
            <a:off x="2486058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Wed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7" name="Google Shape;887;p37"/>
          <p:cNvSpPr txBox="1"/>
          <p:nvPr/>
        </p:nvSpPr>
        <p:spPr>
          <a:xfrm>
            <a:off x="2976255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Thu</a:t>
            </a:r>
            <a:endParaRPr sz="1200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8" name="Google Shape;888;p37"/>
          <p:cNvSpPr txBox="1"/>
          <p:nvPr/>
        </p:nvSpPr>
        <p:spPr>
          <a:xfrm>
            <a:off x="3466452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Fri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89" name="Google Shape;889;p37"/>
          <p:cNvSpPr txBox="1"/>
          <p:nvPr/>
        </p:nvSpPr>
        <p:spPr>
          <a:xfrm>
            <a:off x="3956649" y="1960232"/>
            <a:ext cx="445200" cy="289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Sat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0" name="Google Shape;890;p37"/>
          <p:cNvSpPr txBox="1"/>
          <p:nvPr/>
        </p:nvSpPr>
        <p:spPr>
          <a:xfrm>
            <a:off x="1015447" y="2804430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1" name="Google Shape;891;p37"/>
          <p:cNvSpPr txBox="1"/>
          <p:nvPr/>
        </p:nvSpPr>
        <p:spPr>
          <a:xfrm>
            <a:off x="1015468" y="3279554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2" name="Google Shape;892;p37"/>
          <p:cNvSpPr txBox="1"/>
          <p:nvPr/>
        </p:nvSpPr>
        <p:spPr>
          <a:xfrm>
            <a:off x="1015468" y="3754678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3" name="Google Shape;893;p37"/>
          <p:cNvSpPr txBox="1"/>
          <p:nvPr/>
        </p:nvSpPr>
        <p:spPr>
          <a:xfrm>
            <a:off x="1015468" y="4229802"/>
            <a:ext cx="4497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4" name="Google Shape;894;p37"/>
          <p:cNvSpPr txBox="1"/>
          <p:nvPr/>
        </p:nvSpPr>
        <p:spPr>
          <a:xfrm>
            <a:off x="1505644" y="2804430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5" name="Google Shape;895;p37"/>
          <p:cNvSpPr txBox="1"/>
          <p:nvPr/>
        </p:nvSpPr>
        <p:spPr>
          <a:xfrm>
            <a:off x="1505665" y="3279554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6" name="Google Shape;896;p37"/>
          <p:cNvSpPr txBox="1"/>
          <p:nvPr/>
        </p:nvSpPr>
        <p:spPr>
          <a:xfrm>
            <a:off x="1505665" y="3754678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7" name="Google Shape;897;p37"/>
          <p:cNvSpPr txBox="1"/>
          <p:nvPr/>
        </p:nvSpPr>
        <p:spPr>
          <a:xfrm>
            <a:off x="1505665" y="4229802"/>
            <a:ext cx="4641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8" name="Google Shape;898;p37"/>
          <p:cNvSpPr txBox="1"/>
          <p:nvPr/>
        </p:nvSpPr>
        <p:spPr>
          <a:xfrm>
            <a:off x="199585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899" name="Google Shape;899;p37"/>
          <p:cNvSpPr txBox="1"/>
          <p:nvPr/>
        </p:nvSpPr>
        <p:spPr>
          <a:xfrm>
            <a:off x="199587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0" name="Google Shape;900;p37"/>
          <p:cNvSpPr txBox="1"/>
          <p:nvPr/>
        </p:nvSpPr>
        <p:spPr>
          <a:xfrm>
            <a:off x="199587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1" name="Google Shape;901;p37"/>
          <p:cNvSpPr txBox="1"/>
          <p:nvPr/>
        </p:nvSpPr>
        <p:spPr>
          <a:xfrm>
            <a:off x="1995871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2" name="Google Shape;902;p37"/>
          <p:cNvSpPr txBox="1"/>
          <p:nvPr/>
        </p:nvSpPr>
        <p:spPr>
          <a:xfrm>
            <a:off x="2486041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3" name="Google Shape;903;p37"/>
          <p:cNvSpPr txBox="1"/>
          <p:nvPr/>
        </p:nvSpPr>
        <p:spPr>
          <a:xfrm>
            <a:off x="2486062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4" name="Google Shape;904;p37"/>
          <p:cNvSpPr txBox="1"/>
          <p:nvPr/>
        </p:nvSpPr>
        <p:spPr>
          <a:xfrm>
            <a:off x="2486062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5" name="Google Shape;905;p37"/>
          <p:cNvSpPr txBox="1"/>
          <p:nvPr/>
        </p:nvSpPr>
        <p:spPr>
          <a:xfrm>
            <a:off x="2486062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6" name="Google Shape;906;p37"/>
          <p:cNvSpPr txBox="1"/>
          <p:nvPr/>
        </p:nvSpPr>
        <p:spPr>
          <a:xfrm>
            <a:off x="2976230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7" name="Google Shape;907;p37"/>
          <p:cNvSpPr txBox="1"/>
          <p:nvPr/>
        </p:nvSpPr>
        <p:spPr>
          <a:xfrm>
            <a:off x="297623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10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8" name="Google Shape;908;p37"/>
          <p:cNvSpPr txBox="1"/>
          <p:nvPr/>
        </p:nvSpPr>
        <p:spPr>
          <a:xfrm>
            <a:off x="297625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17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09" name="Google Shape;909;p37"/>
          <p:cNvSpPr txBox="1"/>
          <p:nvPr/>
        </p:nvSpPr>
        <p:spPr>
          <a:xfrm>
            <a:off x="297625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0" name="Google Shape;910;p37"/>
          <p:cNvSpPr txBox="1"/>
          <p:nvPr/>
        </p:nvSpPr>
        <p:spPr>
          <a:xfrm>
            <a:off x="2976251" y="4229802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31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1" name="Google Shape;911;p37"/>
          <p:cNvSpPr txBox="1"/>
          <p:nvPr/>
        </p:nvSpPr>
        <p:spPr>
          <a:xfrm>
            <a:off x="3466420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4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2" name="Google Shape;912;p37"/>
          <p:cNvSpPr txBox="1"/>
          <p:nvPr/>
        </p:nvSpPr>
        <p:spPr>
          <a:xfrm>
            <a:off x="3466420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3" name="Google Shape;913;p37"/>
          <p:cNvSpPr txBox="1"/>
          <p:nvPr/>
        </p:nvSpPr>
        <p:spPr>
          <a:xfrm>
            <a:off x="3466441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18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4" name="Google Shape;914;p37"/>
          <p:cNvSpPr txBox="1"/>
          <p:nvPr/>
        </p:nvSpPr>
        <p:spPr>
          <a:xfrm>
            <a:off x="3466441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5" name="Google Shape;915;p37"/>
          <p:cNvSpPr txBox="1"/>
          <p:nvPr/>
        </p:nvSpPr>
        <p:spPr>
          <a:xfrm>
            <a:off x="3956634" y="2329306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5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6" name="Google Shape;916;p37"/>
          <p:cNvSpPr txBox="1"/>
          <p:nvPr/>
        </p:nvSpPr>
        <p:spPr>
          <a:xfrm>
            <a:off x="3956639" y="28044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7" name="Google Shape;917;p37"/>
          <p:cNvSpPr txBox="1"/>
          <p:nvPr/>
        </p:nvSpPr>
        <p:spPr>
          <a:xfrm>
            <a:off x="3956645" y="3279554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19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8" name="Google Shape;918;p37"/>
          <p:cNvSpPr txBox="1"/>
          <p:nvPr/>
        </p:nvSpPr>
        <p:spPr>
          <a:xfrm>
            <a:off x="3956650" y="3754678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26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19" name="Google Shape;919;p37"/>
          <p:cNvSpPr txBox="1"/>
          <p:nvPr/>
        </p:nvSpPr>
        <p:spPr>
          <a:xfrm>
            <a:off x="5449174" y="1289100"/>
            <a:ext cx="3450985" cy="18529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 b="1" dirty="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Tuesday (english focus) and Thursday (maths focus) Mornings</a:t>
            </a:r>
            <a:endParaRPr sz="2000" b="1" dirty="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20" name="Google Shape;920;p37"/>
          <p:cNvSpPr txBox="1"/>
          <p:nvPr/>
        </p:nvSpPr>
        <p:spPr>
          <a:xfrm>
            <a:off x="5016874" y="186188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09:00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1" name="Google Shape;921;p37"/>
          <p:cNvSpPr txBox="1"/>
          <p:nvPr/>
        </p:nvSpPr>
        <p:spPr>
          <a:xfrm>
            <a:off x="5016874" y="2163097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10:00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2" name="Google Shape;922;p37"/>
          <p:cNvSpPr txBox="1"/>
          <p:nvPr/>
        </p:nvSpPr>
        <p:spPr>
          <a:xfrm>
            <a:off x="5016874" y="2449907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11:00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3" name="Google Shape;923;p37"/>
          <p:cNvSpPr txBox="1"/>
          <p:nvPr/>
        </p:nvSpPr>
        <p:spPr>
          <a:xfrm>
            <a:off x="5016874" y="2736720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12:00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4" name="Google Shape;924;p37"/>
          <p:cNvSpPr txBox="1"/>
          <p:nvPr/>
        </p:nvSpPr>
        <p:spPr>
          <a:xfrm>
            <a:off x="5016874" y="3023532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13:00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5" name="Google Shape;925;p37"/>
          <p:cNvSpPr txBox="1"/>
          <p:nvPr/>
        </p:nvSpPr>
        <p:spPr>
          <a:xfrm>
            <a:off x="5016874" y="331034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14:00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6" name="Google Shape;926;p37"/>
          <p:cNvSpPr txBox="1"/>
          <p:nvPr/>
        </p:nvSpPr>
        <p:spPr>
          <a:xfrm>
            <a:off x="5016874" y="3597156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15:00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7" name="Google Shape;927;p37"/>
          <p:cNvSpPr txBox="1"/>
          <p:nvPr/>
        </p:nvSpPr>
        <p:spPr>
          <a:xfrm>
            <a:off x="5016874" y="3883970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16:00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28" name="Google Shape;928;p37"/>
          <p:cNvSpPr txBox="1"/>
          <p:nvPr/>
        </p:nvSpPr>
        <p:spPr>
          <a:xfrm>
            <a:off x="6022524" y="3828975"/>
            <a:ext cx="2391600" cy="330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All welcome!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29" name="Google Shape;929;p37"/>
          <p:cNvSpPr txBox="1"/>
          <p:nvPr/>
        </p:nvSpPr>
        <p:spPr>
          <a:xfrm>
            <a:off x="6022524" y="1900219"/>
            <a:ext cx="2391600" cy="6996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Fantatsic opp</a:t>
            </a:r>
            <a:r>
              <a:rPr lang="en-GB" dirty="0">
                <a:latin typeface="Montserrat"/>
                <a:ea typeface="Montserrat"/>
                <a:cs typeface="Montserrat"/>
                <a:sym typeface="Montserrat"/>
              </a:rPr>
              <a:t>o</a:t>
            </a: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rtunity to learn about what we teach in class.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0" name="Google Shape;930;p37"/>
          <p:cNvSpPr txBox="1"/>
          <p:nvPr/>
        </p:nvSpPr>
        <p:spPr>
          <a:xfrm>
            <a:off x="6032213" y="2921930"/>
            <a:ext cx="2391600" cy="3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n" dirty="0">
                <a:latin typeface="Montserrat"/>
                <a:ea typeface="Montserrat"/>
                <a:cs typeface="Montserrat"/>
                <a:sym typeface="Montserrat"/>
              </a:rPr>
              <a:t>A great time to recieve messages about any upcoming events.</a:t>
            </a:r>
            <a:endParaRPr dirty="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931" name="Google Shape;931;p37"/>
          <p:cNvSpPr txBox="1"/>
          <p:nvPr/>
        </p:nvSpPr>
        <p:spPr>
          <a:xfrm>
            <a:off x="1995850" y="23260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1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2" name="Google Shape;932;p37"/>
          <p:cNvSpPr txBox="1"/>
          <p:nvPr/>
        </p:nvSpPr>
        <p:spPr>
          <a:xfrm>
            <a:off x="2486041" y="2326030"/>
            <a:ext cx="445200" cy="15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Nunito"/>
                <a:ea typeface="Nunito"/>
                <a:cs typeface="Nunito"/>
                <a:sym typeface="Nunito"/>
              </a:rPr>
              <a:t>2</a:t>
            </a:r>
            <a:endParaRPr sz="1200">
              <a:solidFill>
                <a:schemeClr val="dk1"/>
              </a:solidFill>
              <a:latin typeface="Nunito"/>
              <a:ea typeface="Nunito"/>
              <a:cs typeface="Nunito"/>
              <a:sym typeface="Nunito"/>
            </a:endParaRPr>
          </a:p>
        </p:txBody>
      </p:sp>
      <p:sp>
        <p:nvSpPr>
          <p:cNvPr id="933" name="Google Shape;933;p37"/>
          <p:cNvSpPr txBox="1"/>
          <p:nvPr/>
        </p:nvSpPr>
        <p:spPr>
          <a:xfrm>
            <a:off x="5016874" y="4168745"/>
            <a:ext cx="700800" cy="16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rPr>
              <a:t>17:00</a:t>
            </a:r>
            <a:endParaRPr sz="1200">
              <a:solidFill>
                <a:schemeClr val="dk1"/>
              </a:solidFill>
              <a:latin typeface="Montserrat Medium"/>
              <a:ea typeface="Montserrat Medium"/>
              <a:cs typeface="Montserrat Medium"/>
              <a:sym typeface="Montserrat Medium"/>
            </a:endParaRPr>
          </a:p>
        </p:txBody>
      </p:sp>
      <p:sp>
        <p:nvSpPr>
          <p:cNvPr id="934" name="Google Shape;934;p37"/>
          <p:cNvSpPr/>
          <p:nvPr/>
        </p:nvSpPr>
        <p:spPr>
          <a:xfrm>
            <a:off x="2929800" y="1824494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6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935" name="Google Shape;935;p37"/>
          <p:cNvSpPr/>
          <p:nvPr/>
        </p:nvSpPr>
        <p:spPr>
          <a:xfrm>
            <a:off x="1980643" y="1851810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936" name="Google Shape;936;p37"/>
          <p:cNvGrpSpPr/>
          <p:nvPr/>
        </p:nvGrpSpPr>
        <p:grpSpPr>
          <a:xfrm>
            <a:off x="1391531" y="1392125"/>
            <a:ext cx="347036" cy="343277"/>
            <a:chOff x="-32245875" y="1938725"/>
            <a:chExt cx="295400" cy="292225"/>
          </a:xfrm>
        </p:grpSpPr>
        <p:sp>
          <p:nvSpPr>
            <p:cNvPr id="937" name="Google Shape;937;p37"/>
            <p:cNvSpPr/>
            <p:nvPr/>
          </p:nvSpPr>
          <p:spPr>
            <a:xfrm>
              <a:off x="-32156075" y="2042700"/>
              <a:ext cx="120525" cy="120525"/>
            </a:xfrm>
            <a:custGeom>
              <a:avLst/>
              <a:gdLst/>
              <a:ahLst/>
              <a:cxnLst/>
              <a:rect l="l" t="t" r="r" b="b"/>
              <a:pathLst>
                <a:path w="4821" h="4821" extrusionOk="0">
                  <a:moveTo>
                    <a:pt x="2395" y="725"/>
                  </a:moveTo>
                  <a:cubicBezTo>
                    <a:pt x="3340" y="725"/>
                    <a:pt x="4096" y="1481"/>
                    <a:pt x="4096" y="2426"/>
                  </a:cubicBezTo>
                  <a:cubicBezTo>
                    <a:pt x="4096" y="3308"/>
                    <a:pt x="3340" y="4096"/>
                    <a:pt x="2395" y="4096"/>
                  </a:cubicBezTo>
                  <a:cubicBezTo>
                    <a:pt x="1450" y="4096"/>
                    <a:pt x="725" y="3340"/>
                    <a:pt x="725" y="2426"/>
                  </a:cubicBezTo>
                  <a:cubicBezTo>
                    <a:pt x="725" y="1450"/>
                    <a:pt x="1450" y="725"/>
                    <a:pt x="2395" y="725"/>
                  </a:cubicBezTo>
                  <a:close/>
                  <a:moveTo>
                    <a:pt x="2395" y="0"/>
                  </a:moveTo>
                  <a:cubicBezTo>
                    <a:pt x="1072" y="0"/>
                    <a:pt x="1" y="1071"/>
                    <a:pt x="1" y="2426"/>
                  </a:cubicBezTo>
                  <a:cubicBezTo>
                    <a:pt x="1" y="3749"/>
                    <a:pt x="1072" y="4821"/>
                    <a:pt x="2395" y="4821"/>
                  </a:cubicBezTo>
                  <a:cubicBezTo>
                    <a:pt x="3750" y="4821"/>
                    <a:pt x="4821" y="3749"/>
                    <a:pt x="4821" y="2426"/>
                  </a:cubicBezTo>
                  <a:cubicBezTo>
                    <a:pt x="4758" y="1071"/>
                    <a:pt x="3718" y="0"/>
                    <a:pt x="239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8" name="Google Shape;938;p37"/>
            <p:cNvSpPr/>
            <p:nvPr/>
          </p:nvSpPr>
          <p:spPr>
            <a:xfrm>
              <a:off x="-32105675" y="2076550"/>
              <a:ext cx="35475" cy="33900"/>
            </a:xfrm>
            <a:custGeom>
              <a:avLst/>
              <a:gdLst/>
              <a:ahLst/>
              <a:cxnLst/>
              <a:rect l="l" t="t" r="r" b="b"/>
              <a:pathLst>
                <a:path w="1419" h="1356" extrusionOk="0">
                  <a:moveTo>
                    <a:pt x="347" y="1"/>
                  </a:moveTo>
                  <a:cubicBezTo>
                    <a:pt x="158" y="1"/>
                    <a:pt x="1" y="159"/>
                    <a:pt x="1" y="348"/>
                  </a:cubicBezTo>
                  <a:lnTo>
                    <a:pt x="1" y="1009"/>
                  </a:lnTo>
                  <a:cubicBezTo>
                    <a:pt x="1" y="1230"/>
                    <a:pt x="158" y="1356"/>
                    <a:pt x="347" y="1356"/>
                  </a:cubicBezTo>
                  <a:lnTo>
                    <a:pt x="1009" y="1356"/>
                  </a:lnTo>
                  <a:cubicBezTo>
                    <a:pt x="1230" y="1356"/>
                    <a:pt x="1387" y="1198"/>
                    <a:pt x="1387" y="1009"/>
                  </a:cubicBezTo>
                  <a:cubicBezTo>
                    <a:pt x="1419" y="852"/>
                    <a:pt x="1261" y="694"/>
                    <a:pt x="1072" y="694"/>
                  </a:cubicBezTo>
                  <a:lnTo>
                    <a:pt x="694" y="694"/>
                  </a:lnTo>
                  <a:lnTo>
                    <a:pt x="694" y="348"/>
                  </a:lnTo>
                  <a:cubicBezTo>
                    <a:pt x="694" y="159"/>
                    <a:pt x="536" y="1"/>
                    <a:pt x="347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9" name="Google Shape;939;p37"/>
            <p:cNvSpPr/>
            <p:nvPr/>
          </p:nvSpPr>
          <p:spPr>
            <a:xfrm>
              <a:off x="-32245875" y="1938725"/>
              <a:ext cx="295400" cy="292225"/>
            </a:xfrm>
            <a:custGeom>
              <a:avLst/>
              <a:gdLst/>
              <a:ahLst/>
              <a:cxnLst/>
              <a:rect l="l" t="t" r="r" b="b"/>
              <a:pathLst>
                <a:path w="11816" h="11689" extrusionOk="0">
                  <a:moveTo>
                    <a:pt x="10965" y="1355"/>
                  </a:moveTo>
                  <a:cubicBezTo>
                    <a:pt x="11154" y="1355"/>
                    <a:pt x="11311" y="1544"/>
                    <a:pt x="11311" y="1733"/>
                  </a:cubicBezTo>
                  <a:lnTo>
                    <a:pt x="11311" y="2742"/>
                  </a:lnTo>
                  <a:lnTo>
                    <a:pt x="1009" y="2742"/>
                  </a:lnTo>
                  <a:lnTo>
                    <a:pt x="1009" y="1733"/>
                  </a:lnTo>
                  <a:lnTo>
                    <a:pt x="852" y="1733"/>
                  </a:lnTo>
                  <a:cubicBezTo>
                    <a:pt x="852" y="1544"/>
                    <a:pt x="1009" y="1355"/>
                    <a:pt x="1198" y="1355"/>
                  </a:cubicBezTo>
                  <a:lnTo>
                    <a:pt x="1545" y="1355"/>
                  </a:lnTo>
                  <a:lnTo>
                    <a:pt x="1545" y="1733"/>
                  </a:lnTo>
                  <a:cubicBezTo>
                    <a:pt x="1545" y="1922"/>
                    <a:pt x="1702" y="2080"/>
                    <a:pt x="1891" y="2080"/>
                  </a:cubicBezTo>
                  <a:cubicBezTo>
                    <a:pt x="2112" y="2080"/>
                    <a:pt x="2269" y="1922"/>
                    <a:pt x="2269" y="1733"/>
                  </a:cubicBezTo>
                  <a:lnTo>
                    <a:pt x="2269" y="1355"/>
                  </a:lnTo>
                  <a:lnTo>
                    <a:pt x="3624" y="1355"/>
                  </a:lnTo>
                  <a:lnTo>
                    <a:pt x="3624" y="1733"/>
                  </a:lnTo>
                  <a:cubicBezTo>
                    <a:pt x="3624" y="1922"/>
                    <a:pt x="3782" y="2080"/>
                    <a:pt x="4002" y="2080"/>
                  </a:cubicBezTo>
                  <a:cubicBezTo>
                    <a:pt x="4191" y="2080"/>
                    <a:pt x="4349" y="1922"/>
                    <a:pt x="4349" y="1733"/>
                  </a:cubicBezTo>
                  <a:lnTo>
                    <a:pt x="4349" y="1355"/>
                  </a:lnTo>
                  <a:lnTo>
                    <a:pt x="5735" y="1355"/>
                  </a:lnTo>
                  <a:lnTo>
                    <a:pt x="5735" y="1733"/>
                  </a:lnTo>
                  <a:cubicBezTo>
                    <a:pt x="5735" y="1922"/>
                    <a:pt x="5892" y="2080"/>
                    <a:pt x="6081" y="2080"/>
                  </a:cubicBezTo>
                  <a:cubicBezTo>
                    <a:pt x="6270" y="2080"/>
                    <a:pt x="6428" y="1922"/>
                    <a:pt x="6428" y="1733"/>
                  </a:cubicBezTo>
                  <a:lnTo>
                    <a:pt x="6428" y="1355"/>
                  </a:lnTo>
                  <a:lnTo>
                    <a:pt x="7814" y="1355"/>
                  </a:lnTo>
                  <a:lnTo>
                    <a:pt x="7814" y="1733"/>
                  </a:lnTo>
                  <a:cubicBezTo>
                    <a:pt x="7814" y="1922"/>
                    <a:pt x="7972" y="2080"/>
                    <a:pt x="8161" y="2080"/>
                  </a:cubicBezTo>
                  <a:cubicBezTo>
                    <a:pt x="8381" y="2080"/>
                    <a:pt x="8539" y="1922"/>
                    <a:pt x="8539" y="1733"/>
                  </a:cubicBezTo>
                  <a:lnTo>
                    <a:pt x="8539" y="1355"/>
                  </a:lnTo>
                  <a:lnTo>
                    <a:pt x="9893" y="1355"/>
                  </a:lnTo>
                  <a:lnTo>
                    <a:pt x="9893" y="1733"/>
                  </a:lnTo>
                  <a:cubicBezTo>
                    <a:pt x="9893" y="1922"/>
                    <a:pt x="10051" y="2080"/>
                    <a:pt x="10272" y="2080"/>
                  </a:cubicBezTo>
                  <a:cubicBezTo>
                    <a:pt x="10461" y="2080"/>
                    <a:pt x="10618" y="1922"/>
                    <a:pt x="10618" y="1733"/>
                  </a:cubicBezTo>
                  <a:lnTo>
                    <a:pt x="10618" y="1355"/>
                  </a:lnTo>
                  <a:close/>
                  <a:moveTo>
                    <a:pt x="11154" y="3466"/>
                  </a:moveTo>
                  <a:lnTo>
                    <a:pt x="11154" y="9641"/>
                  </a:lnTo>
                  <a:lnTo>
                    <a:pt x="852" y="9641"/>
                  </a:lnTo>
                  <a:lnTo>
                    <a:pt x="852" y="3466"/>
                  </a:lnTo>
                  <a:close/>
                  <a:moveTo>
                    <a:pt x="11154" y="10366"/>
                  </a:moveTo>
                  <a:lnTo>
                    <a:pt x="11154" y="10712"/>
                  </a:lnTo>
                  <a:cubicBezTo>
                    <a:pt x="11122" y="10870"/>
                    <a:pt x="10965" y="11027"/>
                    <a:pt x="10807" y="11027"/>
                  </a:cubicBezTo>
                  <a:lnTo>
                    <a:pt x="1198" y="11027"/>
                  </a:lnTo>
                  <a:cubicBezTo>
                    <a:pt x="1009" y="11027"/>
                    <a:pt x="852" y="10870"/>
                    <a:pt x="852" y="10649"/>
                  </a:cubicBezTo>
                  <a:lnTo>
                    <a:pt x="852" y="10366"/>
                  </a:lnTo>
                  <a:close/>
                  <a:moveTo>
                    <a:pt x="1734" y="1"/>
                  </a:moveTo>
                  <a:cubicBezTo>
                    <a:pt x="1545" y="1"/>
                    <a:pt x="1387" y="158"/>
                    <a:pt x="1387" y="347"/>
                  </a:cubicBezTo>
                  <a:lnTo>
                    <a:pt x="1387" y="694"/>
                  </a:lnTo>
                  <a:lnTo>
                    <a:pt x="1041" y="694"/>
                  </a:lnTo>
                  <a:cubicBezTo>
                    <a:pt x="474" y="694"/>
                    <a:pt x="1" y="1166"/>
                    <a:pt x="1" y="1733"/>
                  </a:cubicBezTo>
                  <a:lnTo>
                    <a:pt x="1" y="10649"/>
                  </a:lnTo>
                  <a:cubicBezTo>
                    <a:pt x="1" y="11216"/>
                    <a:pt x="474" y="11689"/>
                    <a:pt x="1041" y="11689"/>
                  </a:cubicBezTo>
                  <a:lnTo>
                    <a:pt x="10650" y="11689"/>
                  </a:lnTo>
                  <a:cubicBezTo>
                    <a:pt x="11185" y="11689"/>
                    <a:pt x="11658" y="11216"/>
                    <a:pt x="11658" y="10649"/>
                  </a:cubicBezTo>
                  <a:lnTo>
                    <a:pt x="11658" y="1733"/>
                  </a:lnTo>
                  <a:cubicBezTo>
                    <a:pt x="11815" y="1166"/>
                    <a:pt x="11343" y="694"/>
                    <a:pt x="10807" y="694"/>
                  </a:cubicBezTo>
                  <a:lnTo>
                    <a:pt x="10461" y="694"/>
                  </a:lnTo>
                  <a:lnTo>
                    <a:pt x="10461" y="347"/>
                  </a:lnTo>
                  <a:cubicBezTo>
                    <a:pt x="10461" y="158"/>
                    <a:pt x="10303" y="1"/>
                    <a:pt x="10083" y="1"/>
                  </a:cubicBezTo>
                  <a:cubicBezTo>
                    <a:pt x="9893" y="1"/>
                    <a:pt x="9736" y="158"/>
                    <a:pt x="9736" y="347"/>
                  </a:cubicBezTo>
                  <a:lnTo>
                    <a:pt x="9736" y="694"/>
                  </a:lnTo>
                  <a:lnTo>
                    <a:pt x="8350" y="694"/>
                  </a:lnTo>
                  <a:lnTo>
                    <a:pt x="8350" y="347"/>
                  </a:lnTo>
                  <a:cubicBezTo>
                    <a:pt x="8350" y="158"/>
                    <a:pt x="8192" y="1"/>
                    <a:pt x="8003" y="1"/>
                  </a:cubicBezTo>
                  <a:cubicBezTo>
                    <a:pt x="7814" y="1"/>
                    <a:pt x="7657" y="158"/>
                    <a:pt x="7657" y="347"/>
                  </a:cubicBezTo>
                  <a:lnTo>
                    <a:pt x="7657" y="694"/>
                  </a:lnTo>
                  <a:lnTo>
                    <a:pt x="6270" y="694"/>
                  </a:lnTo>
                  <a:lnTo>
                    <a:pt x="6270" y="347"/>
                  </a:lnTo>
                  <a:cubicBezTo>
                    <a:pt x="6270" y="158"/>
                    <a:pt x="6113" y="1"/>
                    <a:pt x="5924" y="1"/>
                  </a:cubicBezTo>
                  <a:cubicBezTo>
                    <a:pt x="5735" y="1"/>
                    <a:pt x="5577" y="158"/>
                    <a:pt x="5577" y="347"/>
                  </a:cubicBezTo>
                  <a:lnTo>
                    <a:pt x="5577" y="694"/>
                  </a:lnTo>
                  <a:lnTo>
                    <a:pt x="4191" y="694"/>
                  </a:lnTo>
                  <a:lnTo>
                    <a:pt x="4191" y="347"/>
                  </a:lnTo>
                  <a:cubicBezTo>
                    <a:pt x="4191" y="158"/>
                    <a:pt x="4034" y="1"/>
                    <a:pt x="3845" y="1"/>
                  </a:cubicBezTo>
                  <a:cubicBezTo>
                    <a:pt x="3624" y="1"/>
                    <a:pt x="3466" y="158"/>
                    <a:pt x="3466" y="347"/>
                  </a:cubicBezTo>
                  <a:lnTo>
                    <a:pt x="3466" y="694"/>
                  </a:lnTo>
                  <a:lnTo>
                    <a:pt x="2112" y="694"/>
                  </a:lnTo>
                  <a:lnTo>
                    <a:pt x="2112" y="347"/>
                  </a:lnTo>
                  <a:cubicBezTo>
                    <a:pt x="2112" y="158"/>
                    <a:pt x="1954" y="1"/>
                    <a:pt x="1734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40" name="Google Shape;940;p37"/>
          <p:cNvGrpSpPr/>
          <p:nvPr/>
        </p:nvGrpSpPr>
        <p:grpSpPr>
          <a:xfrm>
            <a:off x="5038185" y="1242832"/>
            <a:ext cx="353557" cy="353557"/>
            <a:chOff x="-30806075" y="2657050"/>
            <a:chExt cx="291425" cy="291425"/>
          </a:xfrm>
        </p:grpSpPr>
        <p:sp>
          <p:nvSpPr>
            <p:cNvPr id="941" name="Google Shape;941;p37"/>
            <p:cNvSpPr/>
            <p:nvPr/>
          </p:nvSpPr>
          <p:spPr>
            <a:xfrm>
              <a:off x="-30806075" y="2657050"/>
              <a:ext cx="291425" cy="291425"/>
            </a:xfrm>
            <a:custGeom>
              <a:avLst/>
              <a:gdLst/>
              <a:ahLst/>
              <a:cxnLst/>
              <a:rect l="l" t="t" r="r" b="b"/>
              <a:pathLst>
                <a:path w="11657" h="11657" extrusionOk="0">
                  <a:moveTo>
                    <a:pt x="5828" y="693"/>
                  </a:moveTo>
                  <a:cubicBezTo>
                    <a:pt x="8664" y="693"/>
                    <a:pt x="10995" y="2993"/>
                    <a:pt x="10995" y="5828"/>
                  </a:cubicBezTo>
                  <a:cubicBezTo>
                    <a:pt x="10995" y="8664"/>
                    <a:pt x="8664" y="10995"/>
                    <a:pt x="5828" y="10995"/>
                  </a:cubicBezTo>
                  <a:cubicBezTo>
                    <a:pt x="2993" y="10995"/>
                    <a:pt x="662" y="8664"/>
                    <a:pt x="662" y="5828"/>
                  </a:cubicBezTo>
                  <a:cubicBezTo>
                    <a:pt x="662" y="2993"/>
                    <a:pt x="2993" y="693"/>
                    <a:pt x="5828" y="693"/>
                  </a:cubicBezTo>
                  <a:close/>
                  <a:moveTo>
                    <a:pt x="5828" y="0"/>
                  </a:moveTo>
                  <a:cubicBezTo>
                    <a:pt x="2583" y="0"/>
                    <a:pt x="0" y="2646"/>
                    <a:pt x="0" y="5828"/>
                  </a:cubicBezTo>
                  <a:cubicBezTo>
                    <a:pt x="0" y="9073"/>
                    <a:pt x="2646" y="11657"/>
                    <a:pt x="5828" y="11657"/>
                  </a:cubicBezTo>
                  <a:cubicBezTo>
                    <a:pt x="9042" y="11657"/>
                    <a:pt x="11657" y="9042"/>
                    <a:pt x="11657" y="5828"/>
                  </a:cubicBezTo>
                  <a:cubicBezTo>
                    <a:pt x="11657" y="2646"/>
                    <a:pt x="9042" y="0"/>
                    <a:pt x="5828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2" name="Google Shape;942;p37"/>
            <p:cNvSpPr/>
            <p:nvPr/>
          </p:nvSpPr>
          <p:spPr>
            <a:xfrm>
              <a:off x="-30771425" y="2692475"/>
              <a:ext cx="222125" cy="222925"/>
            </a:xfrm>
            <a:custGeom>
              <a:avLst/>
              <a:gdLst/>
              <a:ahLst/>
              <a:cxnLst/>
              <a:rect l="l" t="t" r="r" b="b"/>
              <a:pathLst>
                <a:path w="8885" h="8917" extrusionOk="0">
                  <a:moveTo>
                    <a:pt x="4442" y="725"/>
                  </a:moveTo>
                  <a:cubicBezTo>
                    <a:pt x="6522" y="725"/>
                    <a:pt x="8192" y="2427"/>
                    <a:pt x="8192" y="4474"/>
                  </a:cubicBezTo>
                  <a:cubicBezTo>
                    <a:pt x="8192" y="6522"/>
                    <a:pt x="6522" y="8192"/>
                    <a:pt x="4442" y="8192"/>
                  </a:cubicBezTo>
                  <a:cubicBezTo>
                    <a:pt x="2363" y="8192"/>
                    <a:pt x="693" y="6522"/>
                    <a:pt x="693" y="4474"/>
                  </a:cubicBezTo>
                  <a:cubicBezTo>
                    <a:pt x="693" y="2427"/>
                    <a:pt x="2395" y="725"/>
                    <a:pt x="4442" y="725"/>
                  </a:cubicBezTo>
                  <a:close/>
                  <a:moveTo>
                    <a:pt x="4442" y="1"/>
                  </a:moveTo>
                  <a:cubicBezTo>
                    <a:pt x="1985" y="1"/>
                    <a:pt x="0" y="2017"/>
                    <a:pt x="0" y="4474"/>
                  </a:cubicBezTo>
                  <a:cubicBezTo>
                    <a:pt x="0" y="6900"/>
                    <a:pt x="1985" y="8917"/>
                    <a:pt x="4442" y="8917"/>
                  </a:cubicBezTo>
                  <a:cubicBezTo>
                    <a:pt x="6868" y="8917"/>
                    <a:pt x="8885" y="6900"/>
                    <a:pt x="8885" y="4474"/>
                  </a:cubicBezTo>
                  <a:cubicBezTo>
                    <a:pt x="8885" y="2017"/>
                    <a:pt x="6868" y="1"/>
                    <a:pt x="444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3" name="Google Shape;943;p37"/>
            <p:cNvSpPr/>
            <p:nvPr/>
          </p:nvSpPr>
          <p:spPr>
            <a:xfrm>
              <a:off x="-30669050" y="2726350"/>
              <a:ext cx="52025" cy="119150"/>
            </a:xfrm>
            <a:custGeom>
              <a:avLst/>
              <a:gdLst/>
              <a:ahLst/>
              <a:cxnLst/>
              <a:rect l="l" t="t" r="r" b="b"/>
              <a:pathLst>
                <a:path w="2081" h="4766" extrusionOk="0">
                  <a:moveTo>
                    <a:pt x="347" y="0"/>
                  </a:moveTo>
                  <a:cubicBezTo>
                    <a:pt x="158" y="0"/>
                    <a:pt x="1" y="158"/>
                    <a:pt x="1" y="347"/>
                  </a:cubicBezTo>
                  <a:lnTo>
                    <a:pt x="1" y="3056"/>
                  </a:lnTo>
                  <a:cubicBezTo>
                    <a:pt x="1" y="3151"/>
                    <a:pt x="32" y="3277"/>
                    <a:pt x="95" y="3308"/>
                  </a:cubicBezTo>
                  <a:lnTo>
                    <a:pt x="1482" y="4695"/>
                  </a:lnTo>
                  <a:cubicBezTo>
                    <a:pt x="1545" y="4742"/>
                    <a:pt x="1631" y="4766"/>
                    <a:pt x="1718" y="4766"/>
                  </a:cubicBezTo>
                  <a:cubicBezTo>
                    <a:pt x="1805" y="4766"/>
                    <a:pt x="1891" y="4742"/>
                    <a:pt x="1954" y="4695"/>
                  </a:cubicBezTo>
                  <a:cubicBezTo>
                    <a:pt x="2080" y="4569"/>
                    <a:pt x="2080" y="4317"/>
                    <a:pt x="1954" y="4222"/>
                  </a:cubicBezTo>
                  <a:lnTo>
                    <a:pt x="694" y="2962"/>
                  </a:lnTo>
                  <a:lnTo>
                    <a:pt x="694" y="347"/>
                  </a:lnTo>
                  <a:cubicBezTo>
                    <a:pt x="694" y="158"/>
                    <a:pt x="536" y="0"/>
                    <a:pt x="347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944" name="Google Shape;944;p37"/>
          <p:cNvSpPr/>
          <p:nvPr/>
        </p:nvSpPr>
        <p:spPr>
          <a:xfrm>
            <a:off x="7545770" y="3813432"/>
            <a:ext cx="445389" cy="435184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945" name="Google Shape;945;p37"/>
          <p:cNvGrpSpPr/>
          <p:nvPr/>
        </p:nvGrpSpPr>
        <p:grpSpPr>
          <a:xfrm>
            <a:off x="7363542" y="454843"/>
            <a:ext cx="304342" cy="451288"/>
            <a:chOff x="4508863" y="1528200"/>
            <a:chExt cx="318850" cy="472800"/>
          </a:xfrm>
        </p:grpSpPr>
        <p:sp>
          <p:nvSpPr>
            <p:cNvPr id="946" name="Google Shape;946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7" name="Google Shape;947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8" name="Google Shape;948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9" name="Google Shape;949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0" name="Google Shape;950;p37"/>
          <p:cNvGrpSpPr/>
          <p:nvPr/>
        </p:nvGrpSpPr>
        <p:grpSpPr>
          <a:xfrm>
            <a:off x="7797905" y="501277"/>
            <a:ext cx="304342" cy="451288"/>
            <a:chOff x="4508863" y="1528200"/>
            <a:chExt cx="318850" cy="472800"/>
          </a:xfrm>
        </p:grpSpPr>
        <p:sp>
          <p:nvSpPr>
            <p:cNvPr id="951" name="Google Shape;951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2" name="Google Shape;952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3" name="Google Shape;953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4" name="Google Shape;954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955" name="Google Shape;955;p37"/>
          <p:cNvGrpSpPr/>
          <p:nvPr/>
        </p:nvGrpSpPr>
        <p:grpSpPr>
          <a:xfrm>
            <a:off x="8232268" y="501277"/>
            <a:ext cx="304342" cy="451288"/>
            <a:chOff x="4508863" y="1528200"/>
            <a:chExt cx="318850" cy="472800"/>
          </a:xfrm>
        </p:grpSpPr>
        <p:sp>
          <p:nvSpPr>
            <p:cNvPr id="956" name="Google Shape;956;p37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7" name="Google Shape;957;p37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8" name="Google Shape;958;p37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9" name="Google Shape;959;p37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3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solidFill>
              <a:schemeClr val="accent5">
                <a:lumMod val="9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tx2"/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Attendance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63507" y="1302723"/>
            <a:ext cx="7227181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srgbClr val="FF0000"/>
                </a:solidFill>
                <a:latin typeface="Gill Sans MT"/>
                <a:ea typeface="+mn-ea"/>
                <a:cs typeface="+mn-cs"/>
              </a:rPr>
              <a:t>An important issue – children who succeed at school are those who attend.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Punctuality is important – it is unsettling when their peers are altogether involved and they are just arriving.(all children to be in at 8.45am)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child is allowed to take time off during term time.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make an appointment to see the Head teacher if you need time out of school holidays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Always keep in touch and let us know why your child is away.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Classes will be rewarded with a non-uniform day for 100% attendance.</a:t>
            </a:r>
          </a:p>
        </p:txBody>
      </p:sp>
    </p:spTree>
    <p:extLst>
      <p:ext uri="{BB962C8B-B14F-4D97-AF65-F5344CB8AC3E}">
        <p14:creationId xmlns:p14="http://schemas.microsoft.com/office/powerpoint/2010/main" val="158561667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4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tx2">
              <a:lumMod val="40000"/>
              <a:lumOff val="6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School Meals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86869" y="1690588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inform the school of any allergies or dietary requirements.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support you children at home with correct use of cutlery.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Make sure your child brings a labelled water bottle daily.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Any donation towards buying cooking ingredients is welcomed.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donate some tissues and wet wipes for the class.</a:t>
            </a:r>
          </a:p>
        </p:txBody>
      </p:sp>
    </p:spTree>
    <p:extLst>
      <p:ext uri="{BB962C8B-B14F-4D97-AF65-F5344CB8AC3E}">
        <p14:creationId xmlns:p14="http://schemas.microsoft.com/office/powerpoint/2010/main" val="32185793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2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4">
              <a:lumMod val="60000"/>
              <a:lumOff val="4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Administration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ensure when you send in money you clearly mark the envelope with the name, amount and reason for payment.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send in the correct amount.</a:t>
            </a:r>
          </a:p>
          <a:p>
            <a:pPr marL="365760" lvl="0" indent="-283464">
              <a:lnSpc>
                <a:spcPct val="100000"/>
              </a:lnSpc>
              <a:spcBef>
                <a:spcPts val="600"/>
              </a:spcBef>
              <a:buClr>
                <a:srgbClr val="3891A7"/>
              </a:buClr>
              <a:buSzPct val="80000"/>
              <a:buFont typeface="Wingdings 2"/>
              <a:buChar char=""/>
              <a:defRPr/>
            </a:pPr>
            <a:r>
              <a:rPr lang="en-US" altLang="en-US" sz="18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Also when returning forms, please fill out all the details including signatures and dates if required.</a:t>
            </a:r>
          </a:p>
        </p:txBody>
      </p:sp>
    </p:spTree>
    <p:extLst>
      <p:ext uri="{BB962C8B-B14F-4D97-AF65-F5344CB8AC3E}">
        <p14:creationId xmlns:p14="http://schemas.microsoft.com/office/powerpoint/2010/main" val="258943322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bg2">
              <a:lumMod val="40000"/>
              <a:lumOff val="6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4588897" cy="585711"/>
            <a:chOff x="611550" y="2773950"/>
            <a:chExt cx="2698875" cy="344475"/>
          </a:xfrm>
          <a:solidFill>
            <a:schemeClr val="accent5">
              <a:lumMod val="5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6117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Mobiles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6804145" cy="2420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No mobile phones on the school premises. 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Turn them off while you are here.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When collecting and dropping off your child please be attentive.</a:t>
            </a:r>
          </a:p>
        </p:txBody>
      </p:sp>
    </p:spTree>
    <p:extLst>
      <p:ext uri="{BB962C8B-B14F-4D97-AF65-F5344CB8AC3E}">
        <p14:creationId xmlns:p14="http://schemas.microsoft.com/office/powerpoint/2010/main" val="4203033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6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6669738" cy="585711"/>
            <a:chOff x="611550" y="2773950"/>
            <a:chExt cx="2698875" cy="344475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740369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Birthdays and Special Occasions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753630" cy="3501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note that for birthdays and special occasions children can donate a book to the class library.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Due to allergies and</a:t>
            </a:r>
            <a:r>
              <a:rPr lang="en-GB" altLang="en-US" sz="1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 </a:t>
            </a: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food intolerances we are not able to give out sweets or cake in the classroom. (You could bring fruits that we don’t provide such as seedless grapes or strawberries )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We are also not able to give out class name lists.</a:t>
            </a:r>
          </a:p>
          <a:p>
            <a:pPr marL="365125" lvl="0" indent="-282575" eaLnBrk="0" fontAlgn="base" hangingPunct="0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20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 reminder that we are a </a:t>
            </a:r>
            <a:r>
              <a:rPr lang="en-GB" altLang="en-US" sz="2000" b="1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Allergy free school.</a:t>
            </a:r>
            <a:endParaRPr lang="en-GB" altLang="en-US" sz="2000" kern="1200" dirty="0">
              <a:solidFill>
                <a:prstClr val="black"/>
              </a:solidFill>
              <a:latin typeface="Gill Sans MT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1814853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5" name="Google Shape;205;p28"/>
          <p:cNvGrpSpPr/>
          <p:nvPr/>
        </p:nvGrpSpPr>
        <p:grpSpPr>
          <a:xfrm>
            <a:off x="487296" y="1101048"/>
            <a:ext cx="8198004" cy="3796517"/>
            <a:chOff x="305309" y="699608"/>
            <a:chExt cx="9129180" cy="3470942"/>
          </a:xfrm>
          <a:solidFill>
            <a:schemeClr val="accent1">
              <a:lumMod val="20000"/>
              <a:lumOff val="80000"/>
            </a:schemeClr>
          </a:solidFill>
        </p:grpSpPr>
        <p:sp>
          <p:nvSpPr>
            <p:cNvPr id="206" name="Google Shape;206;p28"/>
            <p:cNvSpPr/>
            <p:nvPr/>
          </p:nvSpPr>
          <p:spPr>
            <a:xfrm rot="125998">
              <a:off x="359857" y="863815"/>
              <a:ext cx="9020083" cy="3142530"/>
            </a:xfrm>
            <a:custGeom>
              <a:avLst/>
              <a:gdLst/>
              <a:ahLst/>
              <a:cxnLst/>
              <a:rect l="l" t="t" r="r" b="b"/>
              <a:pathLst>
                <a:path w="73984" h="25776" extrusionOk="0">
                  <a:moveTo>
                    <a:pt x="62038" y="0"/>
                  </a:moveTo>
                  <a:lnTo>
                    <a:pt x="0" y="1854"/>
                  </a:lnTo>
                  <a:lnTo>
                    <a:pt x="699" y="25776"/>
                  </a:lnTo>
                  <a:lnTo>
                    <a:pt x="62737" y="23922"/>
                  </a:lnTo>
                  <a:lnTo>
                    <a:pt x="73983" y="11824"/>
                  </a:lnTo>
                  <a:lnTo>
                    <a:pt x="62038" y="0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7" name="Google Shape;207;p28"/>
            <p:cNvSpPr/>
            <p:nvPr/>
          </p:nvSpPr>
          <p:spPr>
            <a:xfrm rot="125998">
              <a:off x="358820" y="920372"/>
              <a:ext cx="585579" cy="2931369"/>
            </a:xfrm>
            <a:custGeom>
              <a:avLst/>
              <a:gdLst/>
              <a:ahLst/>
              <a:cxnLst/>
              <a:rect l="l" t="t" r="r" b="b"/>
              <a:pathLst>
                <a:path w="4803" h="24044" extrusionOk="0">
                  <a:moveTo>
                    <a:pt x="4104" y="1"/>
                  </a:moveTo>
                  <a:lnTo>
                    <a:pt x="0" y="122"/>
                  </a:lnTo>
                  <a:lnTo>
                    <a:pt x="699" y="24044"/>
                  </a:lnTo>
                  <a:lnTo>
                    <a:pt x="4803" y="23922"/>
                  </a:lnTo>
                  <a:lnTo>
                    <a:pt x="4104" y="1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09" name="Google Shape;209;p28"/>
          <p:cNvGrpSpPr/>
          <p:nvPr/>
        </p:nvGrpSpPr>
        <p:grpSpPr>
          <a:xfrm>
            <a:off x="563507" y="599142"/>
            <a:ext cx="6669738" cy="585711"/>
            <a:chOff x="611550" y="2773950"/>
            <a:chExt cx="2698875" cy="344475"/>
          </a:xfrm>
          <a:solidFill>
            <a:schemeClr val="bg2">
              <a:lumMod val="20000"/>
              <a:lumOff val="80000"/>
            </a:schemeClr>
          </a:solidFill>
        </p:grpSpPr>
        <p:sp>
          <p:nvSpPr>
            <p:cNvPr id="210" name="Google Shape;210;p28"/>
            <p:cNvSpPr/>
            <p:nvPr/>
          </p:nvSpPr>
          <p:spPr>
            <a:xfrm>
              <a:off x="611550" y="2773950"/>
              <a:ext cx="2698875" cy="235275"/>
            </a:xfrm>
            <a:custGeom>
              <a:avLst/>
              <a:gdLst/>
              <a:ahLst/>
              <a:cxnLst/>
              <a:rect l="l" t="t" r="r" b="b"/>
              <a:pathLst>
                <a:path w="107955" h="9411" extrusionOk="0">
                  <a:moveTo>
                    <a:pt x="89672" y="0"/>
                  </a:moveTo>
                  <a:cubicBezTo>
                    <a:pt x="89569" y="0"/>
                    <a:pt x="89434" y="18"/>
                    <a:pt x="89285" y="52"/>
                  </a:cubicBezTo>
                  <a:cubicBezTo>
                    <a:pt x="88271" y="312"/>
                    <a:pt x="80855" y="505"/>
                    <a:pt x="76821" y="505"/>
                  </a:cubicBezTo>
                  <a:cubicBezTo>
                    <a:pt x="75707" y="505"/>
                    <a:pt x="74851" y="490"/>
                    <a:pt x="74459" y="458"/>
                  </a:cubicBezTo>
                  <a:cubicBezTo>
                    <a:pt x="73772" y="378"/>
                    <a:pt x="73085" y="340"/>
                    <a:pt x="72401" y="340"/>
                  </a:cubicBezTo>
                  <a:cubicBezTo>
                    <a:pt x="71502" y="340"/>
                    <a:pt x="70609" y="406"/>
                    <a:pt x="69727" y="532"/>
                  </a:cubicBezTo>
                  <a:cubicBezTo>
                    <a:pt x="66991" y="828"/>
                    <a:pt x="59153" y="680"/>
                    <a:pt x="55567" y="1013"/>
                  </a:cubicBezTo>
                  <a:cubicBezTo>
                    <a:pt x="55255" y="1040"/>
                    <a:pt x="55039" y="1051"/>
                    <a:pt x="54885" y="1051"/>
                  </a:cubicBezTo>
                  <a:cubicBezTo>
                    <a:pt x="54245" y="1051"/>
                    <a:pt x="54682" y="862"/>
                    <a:pt x="53780" y="862"/>
                  </a:cubicBezTo>
                  <a:cubicBezTo>
                    <a:pt x="53717" y="862"/>
                    <a:pt x="53648" y="863"/>
                    <a:pt x="53571" y="865"/>
                  </a:cubicBezTo>
                  <a:cubicBezTo>
                    <a:pt x="48654" y="1050"/>
                    <a:pt x="22035" y="2196"/>
                    <a:pt x="22035" y="2196"/>
                  </a:cubicBezTo>
                  <a:cubicBezTo>
                    <a:pt x="13530" y="2754"/>
                    <a:pt x="5419" y="3311"/>
                    <a:pt x="3838" y="3311"/>
                  </a:cubicBezTo>
                  <a:cubicBezTo>
                    <a:pt x="3742" y="3311"/>
                    <a:pt x="3670" y="3309"/>
                    <a:pt x="3623" y="3305"/>
                  </a:cubicBezTo>
                  <a:cubicBezTo>
                    <a:pt x="3376" y="3273"/>
                    <a:pt x="3169" y="3256"/>
                    <a:pt x="2992" y="3256"/>
                  </a:cubicBezTo>
                  <a:cubicBezTo>
                    <a:pt x="2564" y="3256"/>
                    <a:pt x="2317" y="3354"/>
                    <a:pt x="2108" y="3564"/>
                  </a:cubicBezTo>
                  <a:cubicBezTo>
                    <a:pt x="1257" y="4303"/>
                    <a:pt x="0" y="9183"/>
                    <a:pt x="962" y="9405"/>
                  </a:cubicBezTo>
                  <a:cubicBezTo>
                    <a:pt x="998" y="9409"/>
                    <a:pt x="1052" y="9411"/>
                    <a:pt x="1123" y="9411"/>
                  </a:cubicBezTo>
                  <a:cubicBezTo>
                    <a:pt x="2770" y="9411"/>
                    <a:pt x="13529" y="8420"/>
                    <a:pt x="18413" y="8420"/>
                  </a:cubicBezTo>
                  <a:cubicBezTo>
                    <a:pt x="19390" y="8420"/>
                    <a:pt x="20132" y="8460"/>
                    <a:pt x="20519" y="8555"/>
                  </a:cubicBezTo>
                  <a:cubicBezTo>
                    <a:pt x="22068" y="8428"/>
                    <a:pt x="32753" y="7383"/>
                    <a:pt x="38129" y="7383"/>
                  </a:cubicBezTo>
                  <a:cubicBezTo>
                    <a:pt x="39041" y="7383"/>
                    <a:pt x="39799" y="7413"/>
                    <a:pt x="40335" y="7483"/>
                  </a:cubicBezTo>
                  <a:cubicBezTo>
                    <a:pt x="42332" y="6743"/>
                    <a:pt x="60374" y="6854"/>
                    <a:pt x="60965" y="6669"/>
                  </a:cubicBezTo>
                  <a:cubicBezTo>
                    <a:pt x="61385" y="6549"/>
                    <a:pt x="62608" y="6483"/>
                    <a:pt x="63722" y="6483"/>
                  </a:cubicBezTo>
                  <a:cubicBezTo>
                    <a:pt x="64667" y="6483"/>
                    <a:pt x="65534" y="6531"/>
                    <a:pt x="65771" y="6632"/>
                  </a:cubicBezTo>
                  <a:cubicBezTo>
                    <a:pt x="66088" y="6781"/>
                    <a:pt x="66460" y="6831"/>
                    <a:pt x="66845" y="6831"/>
                  </a:cubicBezTo>
                  <a:cubicBezTo>
                    <a:pt x="67665" y="6831"/>
                    <a:pt x="68544" y="6602"/>
                    <a:pt x="69073" y="6602"/>
                  </a:cubicBezTo>
                  <a:cubicBezTo>
                    <a:pt x="69224" y="6602"/>
                    <a:pt x="69347" y="6621"/>
                    <a:pt x="69431" y="6669"/>
                  </a:cubicBezTo>
                  <a:cubicBezTo>
                    <a:pt x="73541" y="6293"/>
                    <a:pt x="72281" y="6211"/>
                    <a:pt x="81261" y="6211"/>
                  </a:cubicBezTo>
                  <a:cubicBezTo>
                    <a:pt x="83752" y="6211"/>
                    <a:pt x="87030" y="6218"/>
                    <a:pt x="91429" y="6226"/>
                  </a:cubicBezTo>
                  <a:cubicBezTo>
                    <a:pt x="95791" y="6226"/>
                    <a:pt x="95915" y="6078"/>
                    <a:pt x="97440" y="6078"/>
                  </a:cubicBezTo>
                  <a:cubicBezTo>
                    <a:pt x="98203" y="6078"/>
                    <a:pt x="99316" y="6115"/>
                    <a:pt x="101485" y="6226"/>
                  </a:cubicBezTo>
                  <a:cubicBezTo>
                    <a:pt x="102231" y="6266"/>
                    <a:pt x="102920" y="6296"/>
                    <a:pt x="103519" y="6296"/>
                  </a:cubicBezTo>
                  <a:cubicBezTo>
                    <a:pt x="104584" y="6296"/>
                    <a:pt x="105369" y="6200"/>
                    <a:pt x="105700" y="5893"/>
                  </a:cubicBezTo>
                  <a:cubicBezTo>
                    <a:pt x="106698" y="5006"/>
                    <a:pt x="107955" y="1272"/>
                    <a:pt x="107548" y="347"/>
                  </a:cubicBezTo>
                  <a:cubicBezTo>
                    <a:pt x="107510" y="247"/>
                    <a:pt x="106495" y="210"/>
                    <a:pt x="105155" y="210"/>
                  </a:cubicBezTo>
                  <a:cubicBezTo>
                    <a:pt x="102552" y="210"/>
                    <a:pt x="98722" y="348"/>
                    <a:pt x="98453" y="421"/>
                  </a:cubicBezTo>
                  <a:cubicBezTo>
                    <a:pt x="98388" y="443"/>
                    <a:pt x="98320" y="452"/>
                    <a:pt x="98255" y="452"/>
                  </a:cubicBezTo>
                  <a:cubicBezTo>
                    <a:pt x="98099" y="452"/>
                    <a:pt x="97962" y="400"/>
                    <a:pt x="97936" y="347"/>
                  </a:cubicBezTo>
                  <a:cubicBezTo>
                    <a:pt x="97899" y="273"/>
                    <a:pt x="89950" y="89"/>
                    <a:pt x="89876" y="89"/>
                  </a:cubicBezTo>
                  <a:cubicBezTo>
                    <a:pt x="89876" y="28"/>
                    <a:pt x="89798" y="0"/>
                    <a:pt x="89672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1" name="Google Shape;211;p28"/>
            <p:cNvSpPr/>
            <p:nvPr/>
          </p:nvSpPr>
          <p:spPr>
            <a:xfrm>
              <a:off x="851850" y="2919750"/>
              <a:ext cx="2011250" cy="198675"/>
            </a:xfrm>
            <a:custGeom>
              <a:avLst/>
              <a:gdLst/>
              <a:ahLst/>
              <a:cxnLst/>
              <a:rect l="l" t="t" r="r" b="b"/>
              <a:pathLst>
                <a:path w="80450" h="7947" extrusionOk="0">
                  <a:moveTo>
                    <a:pt x="53638" y="1"/>
                  </a:moveTo>
                  <a:cubicBezTo>
                    <a:pt x="53074" y="1"/>
                    <a:pt x="52509" y="47"/>
                    <a:pt x="51945" y="135"/>
                  </a:cubicBezTo>
                  <a:cubicBezTo>
                    <a:pt x="51383" y="196"/>
                    <a:pt x="50527" y="215"/>
                    <a:pt x="49526" y="215"/>
                  </a:cubicBezTo>
                  <a:cubicBezTo>
                    <a:pt x="47906" y="215"/>
                    <a:pt x="45905" y="166"/>
                    <a:pt x="44152" y="166"/>
                  </a:cubicBezTo>
                  <a:cubicBezTo>
                    <a:pt x="43069" y="166"/>
                    <a:pt x="42080" y="185"/>
                    <a:pt x="41334" y="246"/>
                  </a:cubicBezTo>
                  <a:cubicBezTo>
                    <a:pt x="41134" y="264"/>
                    <a:pt x="40987" y="271"/>
                    <a:pt x="40877" y="271"/>
                  </a:cubicBezTo>
                  <a:cubicBezTo>
                    <a:pt x="40340" y="271"/>
                    <a:pt x="40697" y="95"/>
                    <a:pt x="40027" y="95"/>
                  </a:cubicBezTo>
                  <a:cubicBezTo>
                    <a:pt x="39976" y="95"/>
                    <a:pt x="39919" y="96"/>
                    <a:pt x="39855" y="98"/>
                  </a:cubicBezTo>
                  <a:cubicBezTo>
                    <a:pt x="28062" y="320"/>
                    <a:pt x="16305" y="911"/>
                    <a:pt x="16305" y="911"/>
                  </a:cubicBezTo>
                  <a:cubicBezTo>
                    <a:pt x="9083" y="1441"/>
                    <a:pt x="4266" y="1853"/>
                    <a:pt x="2863" y="1853"/>
                  </a:cubicBezTo>
                  <a:cubicBezTo>
                    <a:pt x="2701" y="1853"/>
                    <a:pt x="2584" y="1847"/>
                    <a:pt x="2515" y="1836"/>
                  </a:cubicBezTo>
                  <a:cubicBezTo>
                    <a:pt x="2353" y="1818"/>
                    <a:pt x="2218" y="1808"/>
                    <a:pt x="2102" y="1808"/>
                  </a:cubicBezTo>
                  <a:cubicBezTo>
                    <a:pt x="1742" y="1808"/>
                    <a:pt x="1574" y="1898"/>
                    <a:pt x="1406" y="2094"/>
                  </a:cubicBezTo>
                  <a:cubicBezTo>
                    <a:pt x="777" y="2871"/>
                    <a:pt x="1" y="7714"/>
                    <a:pt x="740" y="7936"/>
                  </a:cubicBezTo>
                  <a:cubicBezTo>
                    <a:pt x="778" y="7943"/>
                    <a:pt x="841" y="7946"/>
                    <a:pt x="927" y="7946"/>
                  </a:cubicBezTo>
                  <a:cubicBezTo>
                    <a:pt x="2321" y="7946"/>
                    <a:pt x="9787" y="7077"/>
                    <a:pt x="13463" y="7077"/>
                  </a:cubicBezTo>
                  <a:cubicBezTo>
                    <a:pt x="14301" y="7077"/>
                    <a:pt x="14943" y="7122"/>
                    <a:pt x="15270" y="7233"/>
                  </a:cubicBezTo>
                  <a:cubicBezTo>
                    <a:pt x="17412" y="7025"/>
                    <a:pt x="23887" y="6314"/>
                    <a:pt x="27722" y="6314"/>
                  </a:cubicBezTo>
                  <a:cubicBezTo>
                    <a:pt x="28652" y="6314"/>
                    <a:pt x="29427" y="6356"/>
                    <a:pt x="29947" y="6457"/>
                  </a:cubicBezTo>
                  <a:cubicBezTo>
                    <a:pt x="30639" y="6128"/>
                    <a:pt x="33938" y="6059"/>
                    <a:pt x="37302" y="6059"/>
                  </a:cubicBezTo>
                  <a:cubicBezTo>
                    <a:pt x="39775" y="6059"/>
                    <a:pt x="42283" y="6096"/>
                    <a:pt x="43816" y="6096"/>
                  </a:cubicBezTo>
                  <a:cubicBezTo>
                    <a:pt x="44653" y="6096"/>
                    <a:pt x="45200" y="6085"/>
                    <a:pt x="45290" y="6050"/>
                  </a:cubicBezTo>
                  <a:cubicBezTo>
                    <a:pt x="45546" y="5970"/>
                    <a:pt x="46181" y="5932"/>
                    <a:pt x="46850" y="5932"/>
                  </a:cubicBezTo>
                  <a:cubicBezTo>
                    <a:pt x="47729" y="5932"/>
                    <a:pt x="48666" y="5998"/>
                    <a:pt x="48876" y="6124"/>
                  </a:cubicBezTo>
                  <a:cubicBezTo>
                    <a:pt x="49127" y="6299"/>
                    <a:pt x="49432" y="6354"/>
                    <a:pt x="49748" y="6354"/>
                  </a:cubicBezTo>
                  <a:cubicBezTo>
                    <a:pt x="50299" y="6354"/>
                    <a:pt x="50880" y="6186"/>
                    <a:pt x="51255" y="6186"/>
                  </a:cubicBezTo>
                  <a:cubicBezTo>
                    <a:pt x="51394" y="6186"/>
                    <a:pt x="51504" y="6209"/>
                    <a:pt x="51575" y="6272"/>
                  </a:cubicBezTo>
                  <a:cubicBezTo>
                    <a:pt x="52970" y="6159"/>
                    <a:pt x="53529" y="6036"/>
                    <a:pt x="55609" y="6036"/>
                  </a:cubicBezTo>
                  <a:cubicBezTo>
                    <a:pt x="57608" y="6036"/>
                    <a:pt x="61012" y="6150"/>
                    <a:pt x="67916" y="6494"/>
                  </a:cubicBezTo>
                  <a:cubicBezTo>
                    <a:pt x="69062" y="6546"/>
                    <a:pt x="69819" y="6562"/>
                    <a:pt x="70370" y="6562"/>
                  </a:cubicBezTo>
                  <a:cubicBezTo>
                    <a:pt x="71129" y="6562"/>
                    <a:pt x="71495" y="6533"/>
                    <a:pt x="71949" y="6533"/>
                  </a:cubicBezTo>
                  <a:cubicBezTo>
                    <a:pt x="72555" y="6533"/>
                    <a:pt x="73317" y="6584"/>
                    <a:pt x="75384" y="6827"/>
                  </a:cubicBezTo>
                  <a:cubicBezTo>
                    <a:pt x="76137" y="6916"/>
                    <a:pt x="76804" y="6989"/>
                    <a:pt x="77336" y="6989"/>
                  </a:cubicBezTo>
                  <a:cubicBezTo>
                    <a:pt x="77902" y="6989"/>
                    <a:pt x="78317" y="6907"/>
                    <a:pt x="78527" y="6679"/>
                  </a:cubicBezTo>
                  <a:cubicBezTo>
                    <a:pt x="79340" y="5791"/>
                    <a:pt x="80449" y="2094"/>
                    <a:pt x="80227" y="1170"/>
                  </a:cubicBezTo>
                  <a:cubicBezTo>
                    <a:pt x="80149" y="961"/>
                    <a:pt x="76915" y="862"/>
                    <a:pt x="74932" y="862"/>
                  </a:cubicBezTo>
                  <a:cubicBezTo>
                    <a:pt x="74115" y="862"/>
                    <a:pt x="73511" y="879"/>
                    <a:pt x="73425" y="911"/>
                  </a:cubicBezTo>
                  <a:cubicBezTo>
                    <a:pt x="73373" y="932"/>
                    <a:pt x="73321" y="941"/>
                    <a:pt x="73273" y="941"/>
                  </a:cubicBezTo>
                  <a:cubicBezTo>
                    <a:pt x="73148" y="941"/>
                    <a:pt x="73045" y="880"/>
                    <a:pt x="73018" y="800"/>
                  </a:cubicBezTo>
                  <a:cubicBezTo>
                    <a:pt x="72981" y="726"/>
                    <a:pt x="68027" y="357"/>
                    <a:pt x="67953" y="357"/>
                  </a:cubicBezTo>
                  <a:cubicBezTo>
                    <a:pt x="67768" y="320"/>
                    <a:pt x="67177" y="283"/>
                    <a:pt x="67029" y="283"/>
                  </a:cubicBezTo>
                  <a:cubicBezTo>
                    <a:pt x="67029" y="211"/>
                    <a:pt x="66952" y="170"/>
                    <a:pt x="66827" y="170"/>
                  </a:cubicBezTo>
                  <a:cubicBezTo>
                    <a:pt x="66759" y="170"/>
                    <a:pt x="66677" y="183"/>
                    <a:pt x="66585" y="209"/>
                  </a:cubicBezTo>
                  <a:cubicBezTo>
                    <a:pt x="66189" y="312"/>
                    <a:pt x="64551" y="350"/>
                    <a:pt x="62645" y="350"/>
                  </a:cubicBezTo>
                  <a:cubicBezTo>
                    <a:pt x="59748" y="350"/>
                    <a:pt x="56229" y="261"/>
                    <a:pt x="55494" y="172"/>
                  </a:cubicBezTo>
                  <a:cubicBezTo>
                    <a:pt x="54875" y="56"/>
                    <a:pt x="54257" y="1"/>
                    <a:pt x="53638" y="1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12" name="Google Shape;212;p28"/>
          <p:cNvSpPr txBox="1">
            <a:spLocks noGrp="1"/>
          </p:cNvSpPr>
          <p:nvPr>
            <p:ph type="title"/>
          </p:nvPr>
        </p:nvSpPr>
        <p:spPr>
          <a:xfrm>
            <a:off x="715900" y="605650"/>
            <a:ext cx="7403694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How can you help?</a:t>
            </a:r>
            <a:endParaRPr dirty="0"/>
          </a:p>
        </p:txBody>
      </p:sp>
      <p:grpSp>
        <p:nvGrpSpPr>
          <p:cNvPr id="213" name="Google Shape;213;p28"/>
          <p:cNvGrpSpPr/>
          <p:nvPr/>
        </p:nvGrpSpPr>
        <p:grpSpPr>
          <a:xfrm rot="-463532">
            <a:off x="7256700" y="551379"/>
            <a:ext cx="1310542" cy="612106"/>
            <a:chOff x="2358590" y="2770261"/>
            <a:chExt cx="701327" cy="327531"/>
          </a:xfrm>
        </p:grpSpPr>
        <p:sp>
          <p:nvSpPr>
            <p:cNvPr id="214" name="Google Shape;214;p28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5" name="Google Shape;215;p28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6" name="Google Shape;216;p28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17" name="Google Shape;217;p28"/>
          <p:cNvGrpSpPr/>
          <p:nvPr/>
        </p:nvGrpSpPr>
        <p:grpSpPr>
          <a:xfrm>
            <a:off x="7933661" y="4324314"/>
            <a:ext cx="275582" cy="408594"/>
            <a:chOff x="4508863" y="1528200"/>
            <a:chExt cx="318850" cy="472800"/>
          </a:xfrm>
        </p:grpSpPr>
        <p:sp>
          <p:nvSpPr>
            <p:cNvPr id="218" name="Google Shape;218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9" name="Google Shape;219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0" name="Google Shape;220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1" name="Google Shape;221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22" name="Google Shape;222;p28"/>
          <p:cNvGrpSpPr/>
          <p:nvPr/>
        </p:nvGrpSpPr>
        <p:grpSpPr>
          <a:xfrm>
            <a:off x="8326962" y="4324314"/>
            <a:ext cx="275582" cy="408594"/>
            <a:chOff x="4508863" y="1528200"/>
            <a:chExt cx="318850" cy="472800"/>
          </a:xfrm>
        </p:grpSpPr>
        <p:sp>
          <p:nvSpPr>
            <p:cNvPr id="223" name="Google Shape;223;p28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4" name="Google Shape;224;p28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5" name="Google Shape;225;p28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28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27" name="Google Shape;227;p28"/>
          <p:cNvSpPr/>
          <p:nvPr/>
        </p:nvSpPr>
        <p:spPr>
          <a:xfrm rot="10311944">
            <a:off x="405218" y="3997196"/>
            <a:ext cx="685357" cy="856189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8" name="Google Shape;228;p28"/>
          <p:cNvSpPr/>
          <p:nvPr/>
        </p:nvSpPr>
        <p:spPr>
          <a:xfrm rot="-6716069">
            <a:off x="7801330" y="1684219"/>
            <a:ext cx="835111" cy="1086434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FE638">
              <a:alpha val="379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" name="Google Shape;2007;p39"/>
          <p:cNvSpPr txBox="1">
            <a:spLocks/>
          </p:cNvSpPr>
          <p:nvPr/>
        </p:nvSpPr>
        <p:spPr>
          <a:xfrm>
            <a:off x="572684" y="1363414"/>
            <a:ext cx="7753630" cy="350179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175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1pPr>
            <a:lvl2pPr marL="914400" marR="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2pPr>
            <a:lvl3pPr marL="1371600" marR="0" lvl="2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3pPr>
            <a:lvl4pPr marL="1828800" marR="0" lvl="3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4pPr>
            <a:lvl5pPr marL="2286000" marR="0" lvl="4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5pPr>
            <a:lvl6pPr marL="2743200" marR="0" lvl="5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6pPr>
            <a:lvl7pPr marL="3200400" marR="0" lvl="6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7pPr>
            <a:lvl8pPr marL="3657600" marR="0" lvl="7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8pPr>
            <a:lvl9pPr marL="4114800" marR="0" lvl="8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Monda"/>
              <a:buNone/>
              <a:defRPr sz="1400" b="0" i="0" u="none" strike="noStrike" cap="none">
                <a:solidFill>
                  <a:schemeClr val="lt2"/>
                </a:solidFill>
                <a:latin typeface="Monda"/>
                <a:ea typeface="Monda"/>
                <a:cs typeface="Monda"/>
                <a:sym typeface="Monda"/>
              </a:defRPr>
            </a:lvl9pPr>
          </a:lstStyle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Join our team of school governor.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Volunteer to help in the classroom (listening to readers, changing books). </a:t>
            </a:r>
          </a:p>
          <a:p>
            <a:pPr marL="365125" lvl="0" indent="-282575" fontAlgn="base">
              <a:lnSpc>
                <a:spcPct val="9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buFont typeface="Wingdings 2" panose="05020102010507070707" pitchFamily="18" charset="2"/>
              <a:buChar char=""/>
            </a:pPr>
            <a:r>
              <a:rPr lang="en-GB" altLang="en-US" sz="32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Do you have a special interest/expertise such as gardening, cooking, ICT?</a:t>
            </a:r>
          </a:p>
        </p:txBody>
      </p:sp>
    </p:spTree>
    <p:extLst>
      <p:ext uri="{BB962C8B-B14F-4D97-AF65-F5344CB8AC3E}">
        <p14:creationId xmlns:p14="http://schemas.microsoft.com/office/powerpoint/2010/main" val="1129620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79" name="Google Shape;779;p36"/>
          <p:cNvGrpSpPr/>
          <p:nvPr/>
        </p:nvGrpSpPr>
        <p:grpSpPr>
          <a:xfrm>
            <a:off x="440508" y="575942"/>
            <a:ext cx="8331359" cy="549281"/>
            <a:chOff x="603225" y="2182575"/>
            <a:chExt cx="2577800" cy="424450"/>
          </a:xfrm>
        </p:grpSpPr>
        <p:sp>
          <p:nvSpPr>
            <p:cNvPr id="780" name="Google Shape;780;p36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1" name="Google Shape;781;p36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2" name="Google Shape;782;p36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783" name="Google Shape;783;p36"/>
          <p:cNvGrpSpPr/>
          <p:nvPr/>
        </p:nvGrpSpPr>
        <p:grpSpPr>
          <a:xfrm rot="10800000">
            <a:off x="2264442" y="2498574"/>
            <a:ext cx="5239766" cy="1270308"/>
            <a:chOff x="1881479" y="1597500"/>
            <a:chExt cx="1106346" cy="402847"/>
          </a:xfrm>
        </p:grpSpPr>
        <p:sp>
          <p:nvSpPr>
            <p:cNvPr id="784" name="Google Shape;784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5" name="Google Shape;785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</p:sp>
      </p:grpSp>
      <p:grpSp>
        <p:nvGrpSpPr>
          <p:cNvPr id="786" name="Google Shape;786;p36"/>
          <p:cNvGrpSpPr/>
          <p:nvPr/>
        </p:nvGrpSpPr>
        <p:grpSpPr>
          <a:xfrm rot="10800000">
            <a:off x="2226752" y="1166453"/>
            <a:ext cx="5406919" cy="1377190"/>
            <a:chOff x="1881479" y="1597500"/>
            <a:chExt cx="1106346" cy="402847"/>
          </a:xfrm>
        </p:grpSpPr>
        <p:sp>
          <p:nvSpPr>
            <p:cNvPr id="787" name="Google Shape;787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8" name="Google Shape;788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</p:sp>
      </p:grpSp>
      <p:grpSp>
        <p:nvGrpSpPr>
          <p:cNvPr id="789" name="Google Shape;789;p36"/>
          <p:cNvGrpSpPr/>
          <p:nvPr/>
        </p:nvGrpSpPr>
        <p:grpSpPr>
          <a:xfrm rot="10800000">
            <a:off x="2412978" y="3762162"/>
            <a:ext cx="5507631" cy="1202579"/>
            <a:chOff x="1881479" y="1597500"/>
            <a:chExt cx="1106346" cy="402847"/>
          </a:xfrm>
        </p:grpSpPr>
        <p:sp>
          <p:nvSpPr>
            <p:cNvPr id="790" name="Google Shape;790;p36"/>
            <p:cNvSpPr/>
            <p:nvPr/>
          </p:nvSpPr>
          <p:spPr>
            <a:xfrm>
              <a:off x="1881479" y="1598638"/>
              <a:ext cx="1103790" cy="401708"/>
            </a:xfrm>
            <a:custGeom>
              <a:avLst/>
              <a:gdLst/>
              <a:ahLst/>
              <a:cxnLst/>
              <a:rect l="l" t="t" r="r" b="b"/>
              <a:pathLst>
                <a:path w="74167" h="26992" extrusionOk="0">
                  <a:moveTo>
                    <a:pt x="72981" y="1"/>
                  </a:moveTo>
                  <a:lnTo>
                    <a:pt x="10974" y="3101"/>
                  </a:lnTo>
                  <a:lnTo>
                    <a:pt x="1" y="15806"/>
                  </a:lnTo>
                  <a:lnTo>
                    <a:pt x="12159" y="26992"/>
                  </a:lnTo>
                  <a:lnTo>
                    <a:pt x="74166" y="23922"/>
                  </a:lnTo>
                  <a:lnTo>
                    <a:pt x="72981" y="1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1" name="Google Shape;791;p36"/>
            <p:cNvSpPr/>
            <p:nvPr/>
          </p:nvSpPr>
          <p:spPr>
            <a:xfrm>
              <a:off x="2833025" y="1597500"/>
              <a:ext cx="154800" cy="363825"/>
            </a:xfrm>
            <a:custGeom>
              <a:avLst/>
              <a:gdLst/>
              <a:ahLst/>
              <a:cxnLst/>
              <a:rect l="l" t="t" r="r" b="b"/>
              <a:pathLst>
                <a:path w="6192" h="14553" extrusionOk="0">
                  <a:moveTo>
                    <a:pt x="0" y="271"/>
                  </a:moveTo>
                  <a:lnTo>
                    <a:pt x="5378" y="0"/>
                  </a:lnTo>
                  <a:lnTo>
                    <a:pt x="6192" y="14282"/>
                  </a:lnTo>
                  <a:lnTo>
                    <a:pt x="903" y="14553"/>
                  </a:lnTo>
                  <a:close/>
                </a:path>
              </a:pathLst>
            </a:custGeom>
            <a:solidFill>
              <a:srgbClr val="E48800"/>
            </a:solidFill>
            <a:ln>
              <a:noFill/>
            </a:ln>
          </p:spPr>
        </p:sp>
      </p:grpSp>
      <p:sp>
        <p:nvSpPr>
          <p:cNvPr id="792" name="Google Shape;792;p36"/>
          <p:cNvSpPr txBox="1">
            <a:spLocks noGrp="1"/>
          </p:cNvSpPr>
          <p:nvPr>
            <p:ph type="subTitle" idx="1"/>
          </p:nvPr>
        </p:nvSpPr>
        <p:spPr>
          <a:xfrm rot="-201010">
            <a:off x="2800033" y="1177053"/>
            <a:ext cx="4194701" cy="57101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Encourage your child to always do his/her best, both in work and behaviour.</a:t>
            </a:r>
          </a:p>
        </p:txBody>
      </p:sp>
      <p:sp>
        <p:nvSpPr>
          <p:cNvPr id="796" name="Google Shape;796;p36"/>
          <p:cNvSpPr txBox="1">
            <a:spLocks noGrp="1"/>
          </p:cNvSpPr>
          <p:nvPr>
            <p:ph type="subTitle" idx="4"/>
          </p:nvPr>
        </p:nvSpPr>
        <p:spPr>
          <a:xfrm>
            <a:off x="3029806" y="3818444"/>
            <a:ext cx="4175703" cy="570993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dismount bikes and scooters by the entrance gate.</a:t>
            </a:r>
          </a:p>
        </p:txBody>
      </p:sp>
      <p:sp>
        <p:nvSpPr>
          <p:cNvPr id="798" name="Google Shape;798;p36"/>
          <p:cNvSpPr txBox="1">
            <a:spLocks noGrp="1"/>
          </p:cNvSpPr>
          <p:nvPr>
            <p:ph type="title" idx="6"/>
          </p:nvPr>
        </p:nvSpPr>
        <p:spPr>
          <a:xfrm>
            <a:off x="702300" y="605225"/>
            <a:ext cx="7758300" cy="440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Expectations and Gentle Reminders</a:t>
            </a:r>
            <a:endParaRPr dirty="0"/>
          </a:p>
        </p:txBody>
      </p:sp>
      <p:sp>
        <p:nvSpPr>
          <p:cNvPr id="799" name="Google Shape;799;p36"/>
          <p:cNvSpPr/>
          <p:nvPr/>
        </p:nvSpPr>
        <p:spPr>
          <a:xfrm>
            <a:off x="827705" y="3678753"/>
            <a:ext cx="528998" cy="532764"/>
          </a:xfrm>
          <a:custGeom>
            <a:avLst/>
            <a:gdLst/>
            <a:ahLst/>
            <a:cxnLst/>
            <a:rect l="l" t="t" r="r" b="b"/>
            <a:pathLst>
              <a:path w="12572" h="12660" extrusionOk="0">
                <a:moveTo>
                  <a:pt x="2773" y="840"/>
                </a:moveTo>
                <a:cubicBezTo>
                  <a:pt x="3025" y="840"/>
                  <a:pt x="3183" y="1061"/>
                  <a:pt x="3183" y="1250"/>
                </a:cubicBezTo>
                <a:lnTo>
                  <a:pt x="3183" y="2888"/>
                </a:lnTo>
                <a:cubicBezTo>
                  <a:pt x="3183" y="3140"/>
                  <a:pt x="2962" y="3298"/>
                  <a:pt x="2773" y="3298"/>
                </a:cubicBezTo>
                <a:cubicBezTo>
                  <a:pt x="2553" y="3298"/>
                  <a:pt x="2395" y="3109"/>
                  <a:pt x="2332" y="2888"/>
                </a:cubicBezTo>
                <a:lnTo>
                  <a:pt x="2332" y="1250"/>
                </a:lnTo>
                <a:cubicBezTo>
                  <a:pt x="2332" y="998"/>
                  <a:pt x="2553" y="840"/>
                  <a:pt x="2773" y="840"/>
                </a:cubicBezTo>
                <a:close/>
                <a:moveTo>
                  <a:pt x="9673" y="840"/>
                </a:moveTo>
                <a:cubicBezTo>
                  <a:pt x="9925" y="840"/>
                  <a:pt x="10082" y="1061"/>
                  <a:pt x="10082" y="1250"/>
                </a:cubicBezTo>
                <a:lnTo>
                  <a:pt x="10082" y="2888"/>
                </a:lnTo>
                <a:cubicBezTo>
                  <a:pt x="10082" y="3140"/>
                  <a:pt x="9862" y="3298"/>
                  <a:pt x="9673" y="3298"/>
                </a:cubicBezTo>
                <a:cubicBezTo>
                  <a:pt x="9452" y="3298"/>
                  <a:pt x="9295" y="3109"/>
                  <a:pt x="9232" y="2888"/>
                </a:cubicBezTo>
                <a:lnTo>
                  <a:pt x="9232" y="1250"/>
                </a:lnTo>
                <a:cubicBezTo>
                  <a:pt x="9232" y="998"/>
                  <a:pt x="9452" y="840"/>
                  <a:pt x="9673" y="840"/>
                </a:cubicBezTo>
                <a:close/>
                <a:moveTo>
                  <a:pt x="11374" y="2479"/>
                </a:moveTo>
                <a:cubicBezTo>
                  <a:pt x="11469" y="2479"/>
                  <a:pt x="11595" y="2542"/>
                  <a:pt x="11689" y="2668"/>
                </a:cubicBezTo>
                <a:cubicBezTo>
                  <a:pt x="11752" y="2794"/>
                  <a:pt x="11721" y="2857"/>
                  <a:pt x="11721" y="2983"/>
                </a:cubicBezTo>
                <a:lnTo>
                  <a:pt x="11721" y="4936"/>
                </a:lnTo>
                <a:lnTo>
                  <a:pt x="694" y="4936"/>
                </a:lnTo>
                <a:lnTo>
                  <a:pt x="694" y="2983"/>
                </a:lnTo>
                <a:cubicBezTo>
                  <a:pt x="694" y="2857"/>
                  <a:pt x="694" y="2794"/>
                  <a:pt x="725" y="2668"/>
                </a:cubicBezTo>
                <a:cubicBezTo>
                  <a:pt x="820" y="2542"/>
                  <a:pt x="946" y="2479"/>
                  <a:pt x="1040" y="2479"/>
                </a:cubicBezTo>
                <a:lnTo>
                  <a:pt x="1513" y="2479"/>
                </a:lnTo>
                <a:lnTo>
                  <a:pt x="1513" y="2888"/>
                </a:lnTo>
                <a:cubicBezTo>
                  <a:pt x="1513" y="3614"/>
                  <a:pt x="2132" y="4133"/>
                  <a:pt x="2803" y="4133"/>
                </a:cubicBezTo>
                <a:cubicBezTo>
                  <a:pt x="2919" y="4133"/>
                  <a:pt x="3036" y="4118"/>
                  <a:pt x="3151" y="4085"/>
                </a:cubicBezTo>
                <a:cubicBezTo>
                  <a:pt x="3655" y="3928"/>
                  <a:pt x="4002" y="3455"/>
                  <a:pt x="4002" y="2888"/>
                </a:cubicBezTo>
                <a:lnTo>
                  <a:pt x="4002" y="2479"/>
                </a:lnTo>
                <a:lnTo>
                  <a:pt x="8413" y="2479"/>
                </a:lnTo>
                <a:lnTo>
                  <a:pt x="8413" y="2888"/>
                </a:lnTo>
                <a:cubicBezTo>
                  <a:pt x="8413" y="3455"/>
                  <a:pt x="8759" y="3928"/>
                  <a:pt x="9263" y="4085"/>
                </a:cubicBezTo>
                <a:cubicBezTo>
                  <a:pt x="9379" y="4118"/>
                  <a:pt x="9496" y="4133"/>
                  <a:pt x="9612" y="4133"/>
                </a:cubicBezTo>
                <a:cubicBezTo>
                  <a:pt x="10282" y="4133"/>
                  <a:pt x="10902" y="3614"/>
                  <a:pt x="10902" y="2888"/>
                </a:cubicBezTo>
                <a:lnTo>
                  <a:pt x="10902" y="2479"/>
                </a:lnTo>
                <a:close/>
                <a:moveTo>
                  <a:pt x="11721" y="5787"/>
                </a:moveTo>
                <a:lnTo>
                  <a:pt x="11721" y="11457"/>
                </a:lnTo>
                <a:cubicBezTo>
                  <a:pt x="11721" y="11678"/>
                  <a:pt x="11532" y="11835"/>
                  <a:pt x="11280" y="11867"/>
                </a:cubicBezTo>
                <a:lnTo>
                  <a:pt x="1072" y="11867"/>
                </a:lnTo>
                <a:cubicBezTo>
                  <a:pt x="851" y="11867"/>
                  <a:pt x="694" y="11678"/>
                  <a:pt x="694" y="11457"/>
                </a:cubicBezTo>
                <a:lnTo>
                  <a:pt x="694" y="5787"/>
                </a:lnTo>
                <a:close/>
                <a:moveTo>
                  <a:pt x="2825" y="1"/>
                </a:moveTo>
                <a:cubicBezTo>
                  <a:pt x="2180" y="1"/>
                  <a:pt x="1608" y="526"/>
                  <a:pt x="1608" y="1250"/>
                </a:cubicBezTo>
                <a:lnTo>
                  <a:pt x="1608" y="1691"/>
                </a:lnTo>
                <a:lnTo>
                  <a:pt x="1135" y="1691"/>
                </a:lnTo>
                <a:cubicBezTo>
                  <a:pt x="851" y="1691"/>
                  <a:pt x="568" y="1785"/>
                  <a:pt x="379" y="2006"/>
                </a:cubicBezTo>
                <a:cubicBezTo>
                  <a:pt x="158" y="2227"/>
                  <a:pt x="1" y="2542"/>
                  <a:pt x="1" y="2888"/>
                </a:cubicBezTo>
                <a:lnTo>
                  <a:pt x="1" y="11457"/>
                </a:lnTo>
                <a:cubicBezTo>
                  <a:pt x="1" y="12087"/>
                  <a:pt x="486" y="12659"/>
                  <a:pt x="1102" y="12659"/>
                </a:cubicBezTo>
                <a:cubicBezTo>
                  <a:pt x="1134" y="12659"/>
                  <a:pt x="1166" y="12658"/>
                  <a:pt x="1198" y="12655"/>
                </a:cubicBezTo>
                <a:lnTo>
                  <a:pt x="11311" y="12655"/>
                </a:lnTo>
                <a:cubicBezTo>
                  <a:pt x="12004" y="12655"/>
                  <a:pt x="12571" y="12119"/>
                  <a:pt x="12571" y="11457"/>
                </a:cubicBezTo>
                <a:lnTo>
                  <a:pt x="12571" y="2888"/>
                </a:lnTo>
                <a:cubicBezTo>
                  <a:pt x="12571" y="2542"/>
                  <a:pt x="12414" y="2227"/>
                  <a:pt x="12193" y="2006"/>
                </a:cubicBezTo>
                <a:cubicBezTo>
                  <a:pt x="12004" y="1785"/>
                  <a:pt x="11721" y="1691"/>
                  <a:pt x="11437" y="1691"/>
                </a:cubicBezTo>
                <a:lnTo>
                  <a:pt x="10965" y="1691"/>
                </a:lnTo>
                <a:lnTo>
                  <a:pt x="10965" y="1250"/>
                </a:lnTo>
                <a:cubicBezTo>
                  <a:pt x="10965" y="526"/>
                  <a:pt x="10392" y="1"/>
                  <a:pt x="9747" y="1"/>
                </a:cubicBezTo>
                <a:cubicBezTo>
                  <a:pt x="9577" y="1"/>
                  <a:pt x="9402" y="37"/>
                  <a:pt x="9232" y="116"/>
                </a:cubicBezTo>
                <a:cubicBezTo>
                  <a:pt x="8759" y="305"/>
                  <a:pt x="8507" y="746"/>
                  <a:pt x="8507" y="1250"/>
                </a:cubicBezTo>
                <a:lnTo>
                  <a:pt x="8507" y="1691"/>
                </a:lnTo>
                <a:lnTo>
                  <a:pt x="4096" y="1691"/>
                </a:lnTo>
                <a:lnTo>
                  <a:pt x="4096" y="1250"/>
                </a:lnTo>
                <a:cubicBezTo>
                  <a:pt x="4096" y="746"/>
                  <a:pt x="3781" y="305"/>
                  <a:pt x="3340" y="116"/>
                </a:cubicBezTo>
                <a:cubicBezTo>
                  <a:pt x="3170" y="37"/>
                  <a:pt x="2995" y="1"/>
                  <a:pt x="2825" y="1"/>
                </a:cubicBezTo>
                <a:close/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00" name="Google Shape;800;p36"/>
          <p:cNvGrpSpPr/>
          <p:nvPr/>
        </p:nvGrpSpPr>
        <p:grpSpPr>
          <a:xfrm>
            <a:off x="847242" y="2707152"/>
            <a:ext cx="483572" cy="479978"/>
            <a:chOff x="-40171725" y="2705875"/>
            <a:chExt cx="319000" cy="316650"/>
          </a:xfrm>
        </p:grpSpPr>
        <p:sp>
          <p:nvSpPr>
            <p:cNvPr id="801" name="Google Shape;801;p36"/>
            <p:cNvSpPr/>
            <p:nvPr/>
          </p:nvSpPr>
          <p:spPr>
            <a:xfrm>
              <a:off x="-40068550" y="2788575"/>
              <a:ext cx="48075" cy="58775"/>
            </a:xfrm>
            <a:custGeom>
              <a:avLst/>
              <a:gdLst/>
              <a:ahLst/>
              <a:cxnLst/>
              <a:rect l="l" t="t" r="r" b="b"/>
              <a:pathLst>
                <a:path w="1923" h="2351" extrusionOk="0">
                  <a:moveTo>
                    <a:pt x="442" y="0"/>
                  </a:moveTo>
                  <a:cubicBezTo>
                    <a:pt x="190" y="0"/>
                    <a:pt x="1" y="158"/>
                    <a:pt x="32" y="410"/>
                  </a:cubicBezTo>
                  <a:cubicBezTo>
                    <a:pt x="32" y="1261"/>
                    <a:pt x="505" y="1985"/>
                    <a:pt x="1261" y="2300"/>
                  </a:cubicBezTo>
                  <a:cubicBezTo>
                    <a:pt x="1322" y="2335"/>
                    <a:pt x="1386" y="2351"/>
                    <a:pt x="1448" y="2351"/>
                  </a:cubicBezTo>
                  <a:cubicBezTo>
                    <a:pt x="1607" y="2351"/>
                    <a:pt x="1751" y="2247"/>
                    <a:pt x="1796" y="2111"/>
                  </a:cubicBezTo>
                  <a:cubicBezTo>
                    <a:pt x="1922" y="1891"/>
                    <a:pt x="1796" y="1639"/>
                    <a:pt x="1607" y="1576"/>
                  </a:cubicBezTo>
                  <a:cubicBezTo>
                    <a:pt x="1135" y="1355"/>
                    <a:pt x="851" y="945"/>
                    <a:pt x="851" y="410"/>
                  </a:cubicBezTo>
                  <a:cubicBezTo>
                    <a:pt x="851" y="189"/>
                    <a:pt x="662" y="0"/>
                    <a:pt x="442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2" name="Google Shape;802;p36"/>
            <p:cNvSpPr/>
            <p:nvPr/>
          </p:nvSpPr>
          <p:spPr>
            <a:xfrm>
              <a:off x="-40171725" y="2705875"/>
              <a:ext cx="319000" cy="316650"/>
            </a:xfrm>
            <a:custGeom>
              <a:avLst/>
              <a:gdLst/>
              <a:ahLst/>
              <a:cxnLst/>
              <a:rect l="l" t="t" r="r" b="b"/>
              <a:pathLst>
                <a:path w="12760" h="12666" extrusionOk="0">
                  <a:moveTo>
                    <a:pt x="2489" y="1639"/>
                  </a:moveTo>
                  <a:lnTo>
                    <a:pt x="2489" y="3718"/>
                  </a:lnTo>
                  <a:cubicBezTo>
                    <a:pt x="2489" y="4127"/>
                    <a:pt x="2552" y="4506"/>
                    <a:pt x="2678" y="4884"/>
                  </a:cubicBezTo>
                  <a:cubicBezTo>
                    <a:pt x="1639" y="4600"/>
                    <a:pt x="820" y="3623"/>
                    <a:pt x="820" y="2458"/>
                  </a:cubicBezTo>
                  <a:lnTo>
                    <a:pt x="820" y="2048"/>
                  </a:lnTo>
                  <a:cubicBezTo>
                    <a:pt x="820" y="1796"/>
                    <a:pt x="1009" y="1639"/>
                    <a:pt x="1261" y="1639"/>
                  </a:cubicBezTo>
                  <a:close/>
                  <a:moveTo>
                    <a:pt x="11500" y="1639"/>
                  </a:moveTo>
                  <a:cubicBezTo>
                    <a:pt x="11720" y="1639"/>
                    <a:pt x="11878" y="1828"/>
                    <a:pt x="11878" y="2048"/>
                  </a:cubicBezTo>
                  <a:lnTo>
                    <a:pt x="11878" y="2426"/>
                  </a:lnTo>
                  <a:cubicBezTo>
                    <a:pt x="11878" y="3623"/>
                    <a:pt x="11090" y="4569"/>
                    <a:pt x="10019" y="4884"/>
                  </a:cubicBezTo>
                  <a:cubicBezTo>
                    <a:pt x="10145" y="4506"/>
                    <a:pt x="10240" y="4127"/>
                    <a:pt x="10240" y="3718"/>
                  </a:cubicBezTo>
                  <a:lnTo>
                    <a:pt x="10240" y="1639"/>
                  </a:lnTo>
                  <a:close/>
                  <a:moveTo>
                    <a:pt x="9389" y="788"/>
                  </a:moveTo>
                  <a:lnTo>
                    <a:pt x="9389" y="3686"/>
                  </a:lnTo>
                  <a:cubicBezTo>
                    <a:pt x="9389" y="4789"/>
                    <a:pt x="8759" y="5860"/>
                    <a:pt x="7656" y="6333"/>
                  </a:cubicBezTo>
                  <a:cubicBezTo>
                    <a:pt x="7247" y="6522"/>
                    <a:pt x="6932" y="6963"/>
                    <a:pt x="6932" y="7467"/>
                  </a:cubicBezTo>
                  <a:cubicBezTo>
                    <a:pt x="6932" y="7467"/>
                    <a:pt x="6932" y="7908"/>
                    <a:pt x="7026" y="8507"/>
                  </a:cubicBezTo>
                  <a:cubicBezTo>
                    <a:pt x="7121" y="8759"/>
                    <a:pt x="7247" y="9074"/>
                    <a:pt x="7341" y="9357"/>
                  </a:cubicBezTo>
                  <a:lnTo>
                    <a:pt x="5356" y="9357"/>
                  </a:lnTo>
                  <a:cubicBezTo>
                    <a:pt x="5671" y="8759"/>
                    <a:pt x="5766" y="8066"/>
                    <a:pt x="5766" y="7498"/>
                  </a:cubicBezTo>
                  <a:cubicBezTo>
                    <a:pt x="5766" y="6994"/>
                    <a:pt x="5451" y="6553"/>
                    <a:pt x="5041" y="6364"/>
                  </a:cubicBezTo>
                  <a:cubicBezTo>
                    <a:pt x="4569" y="6144"/>
                    <a:pt x="4128" y="5766"/>
                    <a:pt x="3813" y="5293"/>
                  </a:cubicBezTo>
                  <a:cubicBezTo>
                    <a:pt x="3498" y="4821"/>
                    <a:pt x="3340" y="4285"/>
                    <a:pt x="3340" y="3686"/>
                  </a:cubicBezTo>
                  <a:lnTo>
                    <a:pt x="3340" y="788"/>
                  </a:lnTo>
                  <a:close/>
                  <a:moveTo>
                    <a:pt x="8696" y="10176"/>
                  </a:moveTo>
                  <a:lnTo>
                    <a:pt x="9263" y="11846"/>
                  </a:lnTo>
                  <a:lnTo>
                    <a:pt x="3498" y="11846"/>
                  </a:lnTo>
                  <a:lnTo>
                    <a:pt x="4033" y="10176"/>
                  </a:lnTo>
                  <a:close/>
                  <a:moveTo>
                    <a:pt x="2930" y="0"/>
                  </a:moveTo>
                  <a:cubicBezTo>
                    <a:pt x="2710" y="0"/>
                    <a:pt x="2552" y="189"/>
                    <a:pt x="2552" y="410"/>
                  </a:cubicBezTo>
                  <a:lnTo>
                    <a:pt x="2552" y="851"/>
                  </a:lnTo>
                  <a:lnTo>
                    <a:pt x="1324" y="851"/>
                  </a:lnTo>
                  <a:cubicBezTo>
                    <a:pt x="1302" y="850"/>
                    <a:pt x="1280" y="850"/>
                    <a:pt x="1258" y="850"/>
                  </a:cubicBezTo>
                  <a:cubicBezTo>
                    <a:pt x="506" y="850"/>
                    <a:pt x="1" y="1374"/>
                    <a:pt x="1" y="2048"/>
                  </a:cubicBezTo>
                  <a:lnTo>
                    <a:pt x="1" y="2426"/>
                  </a:lnTo>
                  <a:cubicBezTo>
                    <a:pt x="1" y="4190"/>
                    <a:pt x="1355" y="5608"/>
                    <a:pt x="3088" y="5766"/>
                  </a:cubicBezTo>
                  <a:cubicBezTo>
                    <a:pt x="3498" y="6364"/>
                    <a:pt x="4033" y="6837"/>
                    <a:pt x="4726" y="7120"/>
                  </a:cubicBezTo>
                  <a:cubicBezTo>
                    <a:pt x="4884" y="7183"/>
                    <a:pt x="4947" y="7309"/>
                    <a:pt x="4947" y="7498"/>
                  </a:cubicBezTo>
                  <a:cubicBezTo>
                    <a:pt x="4947" y="8097"/>
                    <a:pt x="4726" y="8885"/>
                    <a:pt x="4348" y="9357"/>
                  </a:cubicBezTo>
                  <a:lnTo>
                    <a:pt x="3718" y="9357"/>
                  </a:lnTo>
                  <a:cubicBezTo>
                    <a:pt x="3529" y="9357"/>
                    <a:pt x="3372" y="9483"/>
                    <a:pt x="3340" y="9641"/>
                  </a:cubicBezTo>
                  <a:lnTo>
                    <a:pt x="2521" y="12130"/>
                  </a:lnTo>
                  <a:cubicBezTo>
                    <a:pt x="2426" y="12382"/>
                    <a:pt x="2615" y="12665"/>
                    <a:pt x="2899" y="12665"/>
                  </a:cubicBezTo>
                  <a:lnTo>
                    <a:pt x="9799" y="12665"/>
                  </a:lnTo>
                  <a:cubicBezTo>
                    <a:pt x="10082" y="12665"/>
                    <a:pt x="10271" y="12382"/>
                    <a:pt x="10177" y="12130"/>
                  </a:cubicBezTo>
                  <a:lnTo>
                    <a:pt x="9357" y="9641"/>
                  </a:lnTo>
                  <a:cubicBezTo>
                    <a:pt x="9326" y="9483"/>
                    <a:pt x="9168" y="9357"/>
                    <a:pt x="8979" y="9357"/>
                  </a:cubicBezTo>
                  <a:lnTo>
                    <a:pt x="8349" y="9357"/>
                  </a:lnTo>
                  <a:cubicBezTo>
                    <a:pt x="7971" y="8885"/>
                    <a:pt x="7751" y="8097"/>
                    <a:pt x="7751" y="7498"/>
                  </a:cubicBezTo>
                  <a:cubicBezTo>
                    <a:pt x="7751" y="7341"/>
                    <a:pt x="7877" y="7183"/>
                    <a:pt x="7971" y="7152"/>
                  </a:cubicBezTo>
                  <a:cubicBezTo>
                    <a:pt x="8601" y="6868"/>
                    <a:pt x="9200" y="6396"/>
                    <a:pt x="9610" y="5829"/>
                  </a:cubicBezTo>
                  <a:cubicBezTo>
                    <a:pt x="10901" y="5734"/>
                    <a:pt x="12004" y="4947"/>
                    <a:pt x="12476" y="3781"/>
                  </a:cubicBezTo>
                  <a:cubicBezTo>
                    <a:pt x="12760" y="3056"/>
                    <a:pt x="12760" y="2552"/>
                    <a:pt x="12760" y="2080"/>
                  </a:cubicBezTo>
                  <a:cubicBezTo>
                    <a:pt x="12760" y="1435"/>
                    <a:pt x="12221" y="850"/>
                    <a:pt x="11581" y="850"/>
                  </a:cubicBezTo>
                  <a:cubicBezTo>
                    <a:pt x="11565" y="850"/>
                    <a:pt x="11548" y="850"/>
                    <a:pt x="11531" y="851"/>
                  </a:cubicBezTo>
                  <a:lnTo>
                    <a:pt x="10271" y="851"/>
                  </a:lnTo>
                  <a:lnTo>
                    <a:pt x="10271" y="410"/>
                  </a:lnTo>
                  <a:cubicBezTo>
                    <a:pt x="10271" y="189"/>
                    <a:pt x="10082" y="0"/>
                    <a:pt x="9830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03" name="Google Shape;803;p36"/>
          <p:cNvGrpSpPr/>
          <p:nvPr/>
        </p:nvGrpSpPr>
        <p:grpSpPr>
          <a:xfrm>
            <a:off x="894328" y="1546752"/>
            <a:ext cx="470707" cy="524992"/>
            <a:chOff x="-40150450" y="1977325"/>
            <a:chExt cx="280400" cy="312700"/>
          </a:xfrm>
        </p:grpSpPr>
        <p:sp>
          <p:nvSpPr>
            <p:cNvPr id="804" name="Google Shape;804;p36"/>
            <p:cNvSpPr/>
            <p:nvPr/>
          </p:nvSpPr>
          <p:spPr>
            <a:xfrm>
              <a:off x="-40052800" y="204112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5" name="Google Shape;805;p36"/>
            <p:cNvSpPr/>
            <p:nvPr/>
          </p:nvSpPr>
          <p:spPr>
            <a:xfrm>
              <a:off x="-40150450" y="1977325"/>
              <a:ext cx="280400" cy="312700"/>
            </a:xfrm>
            <a:custGeom>
              <a:avLst/>
              <a:gdLst/>
              <a:ahLst/>
              <a:cxnLst/>
              <a:rect l="l" t="t" r="r" b="b"/>
              <a:pathLst>
                <a:path w="11216" h="12508" extrusionOk="0">
                  <a:moveTo>
                    <a:pt x="8379" y="838"/>
                  </a:moveTo>
                  <a:cubicBezTo>
                    <a:pt x="8626" y="838"/>
                    <a:pt x="8880" y="873"/>
                    <a:pt x="9137" y="946"/>
                  </a:cubicBezTo>
                  <a:cubicBezTo>
                    <a:pt x="8948" y="1733"/>
                    <a:pt x="8506" y="2300"/>
                    <a:pt x="7971" y="2615"/>
                  </a:cubicBezTo>
                  <a:cubicBezTo>
                    <a:pt x="7908" y="2678"/>
                    <a:pt x="7876" y="2678"/>
                    <a:pt x="7876" y="2678"/>
                  </a:cubicBezTo>
                  <a:cubicBezTo>
                    <a:pt x="7861" y="2694"/>
                    <a:pt x="7853" y="2694"/>
                    <a:pt x="7845" y="2694"/>
                  </a:cubicBezTo>
                  <a:cubicBezTo>
                    <a:pt x="7837" y="2694"/>
                    <a:pt x="7829" y="2694"/>
                    <a:pt x="7813" y="2710"/>
                  </a:cubicBezTo>
                  <a:cubicBezTo>
                    <a:pt x="7470" y="2868"/>
                    <a:pt x="7083" y="2938"/>
                    <a:pt x="6744" y="2938"/>
                  </a:cubicBezTo>
                  <a:cubicBezTo>
                    <a:pt x="6678" y="2938"/>
                    <a:pt x="6615" y="2935"/>
                    <a:pt x="6553" y="2930"/>
                  </a:cubicBezTo>
                  <a:lnTo>
                    <a:pt x="6459" y="2930"/>
                  </a:lnTo>
                  <a:cubicBezTo>
                    <a:pt x="6301" y="2930"/>
                    <a:pt x="6112" y="2899"/>
                    <a:pt x="5955" y="2867"/>
                  </a:cubicBezTo>
                  <a:cubicBezTo>
                    <a:pt x="6240" y="1597"/>
                    <a:pt x="7230" y="838"/>
                    <a:pt x="8379" y="838"/>
                  </a:cubicBezTo>
                  <a:close/>
                  <a:moveTo>
                    <a:pt x="9798" y="8538"/>
                  </a:moveTo>
                  <a:lnTo>
                    <a:pt x="9798" y="8538"/>
                  </a:lnTo>
                  <a:cubicBezTo>
                    <a:pt x="9831" y="8545"/>
                    <a:pt x="9862" y="8554"/>
                    <a:pt x="9892" y="8565"/>
                  </a:cubicBezTo>
                  <a:lnTo>
                    <a:pt x="9892" y="8565"/>
                  </a:lnTo>
                  <a:cubicBezTo>
                    <a:pt x="9829" y="8546"/>
                    <a:pt x="9798" y="8538"/>
                    <a:pt x="9798" y="8538"/>
                  </a:cubicBezTo>
                  <a:close/>
                  <a:moveTo>
                    <a:pt x="3433" y="3256"/>
                  </a:moveTo>
                  <a:cubicBezTo>
                    <a:pt x="3506" y="3256"/>
                    <a:pt x="3570" y="3264"/>
                    <a:pt x="3623" y="3277"/>
                  </a:cubicBezTo>
                  <a:cubicBezTo>
                    <a:pt x="4064" y="3403"/>
                    <a:pt x="4631" y="3970"/>
                    <a:pt x="5167" y="4128"/>
                  </a:cubicBezTo>
                  <a:cubicBezTo>
                    <a:pt x="5293" y="4159"/>
                    <a:pt x="5419" y="4159"/>
                    <a:pt x="5514" y="4159"/>
                  </a:cubicBezTo>
                  <a:lnTo>
                    <a:pt x="5577" y="4159"/>
                  </a:lnTo>
                  <a:cubicBezTo>
                    <a:pt x="5923" y="4159"/>
                    <a:pt x="6270" y="3907"/>
                    <a:pt x="6585" y="3718"/>
                  </a:cubicBezTo>
                  <a:cubicBezTo>
                    <a:pt x="7152" y="3718"/>
                    <a:pt x="7687" y="3592"/>
                    <a:pt x="8160" y="3371"/>
                  </a:cubicBezTo>
                  <a:cubicBezTo>
                    <a:pt x="9294" y="3812"/>
                    <a:pt x="10838" y="5388"/>
                    <a:pt x="9767" y="8475"/>
                  </a:cubicBezTo>
                  <a:cubicBezTo>
                    <a:pt x="9420" y="9672"/>
                    <a:pt x="8506" y="11342"/>
                    <a:pt x="7561" y="11594"/>
                  </a:cubicBezTo>
                  <a:cubicBezTo>
                    <a:pt x="7484" y="11627"/>
                    <a:pt x="7404" y="11641"/>
                    <a:pt x="7319" y="11641"/>
                  </a:cubicBezTo>
                  <a:cubicBezTo>
                    <a:pt x="7161" y="11641"/>
                    <a:pt x="6990" y="11593"/>
                    <a:pt x="6805" y="11531"/>
                  </a:cubicBezTo>
                  <a:cubicBezTo>
                    <a:pt x="6459" y="11279"/>
                    <a:pt x="6081" y="11027"/>
                    <a:pt x="5608" y="11027"/>
                  </a:cubicBezTo>
                  <a:cubicBezTo>
                    <a:pt x="5482" y="11027"/>
                    <a:pt x="5356" y="11027"/>
                    <a:pt x="5135" y="11059"/>
                  </a:cubicBezTo>
                  <a:cubicBezTo>
                    <a:pt x="4820" y="11122"/>
                    <a:pt x="4537" y="11311"/>
                    <a:pt x="4253" y="11468"/>
                  </a:cubicBezTo>
                  <a:cubicBezTo>
                    <a:pt x="4094" y="11568"/>
                    <a:pt x="3934" y="11630"/>
                    <a:pt x="3767" y="11630"/>
                  </a:cubicBezTo>
                  <a:cubicBezTo>
                    <a:pt x="3670" y="11630"/>
                    <a:pt x="3570" y="11609"/>
                    <a:pt x="3466" y="11563"/>
                  </a:cubicBezTo>
                  <a:cubicBezTo>
                    <a:pt x="3119" y="11437"/>
                    <a:pt x="2804" y="11122"/>
                    <a:pt x="2552" y="10838"/>
                  </a:cubicBezTo>
                  <a:cubicBezTo>
                    <a:pt x="1386" y="9515"/>
                    <a:pt x="0" y="6207"/>
                    <a:pt x="1670" y="4222"/>
                  </a:cubicBezTo>
                  <a:cubicBezTo>
                    <a:pt x="2238" y="3518"/>
                    <a:pt x="2992" y="3256"/>
                    <a:pt x="3433" y="3256"/>
                  </a:cubicBezTo>
                  <a:close/>
                  <a:moveTo>
                    <a:pt x="8415" y="0"/>
                  </a:moveTo>
                  <a:cubicBezTo>
                    <a:pt x="7084" y="0"/>
                    <a:pt x="5925" y="752"/>
                    <a:pt x="5356" y="1985"/>
                  </a:cubicBezTo>
                  <a:cubicBezTo>
                    <a:pt x="5104" y="1576"/>
                    <a:pt x="4663" y="1198"/>
                    <a:pt x="4190" y="977"/>
                  </a:cubicBezTo>
                  <a:lnTo>
                    <a:pt x="4033" y="883"/>
                  </a:lnTo>
                  <a:cubicBezTo>
                    <a:pt x="3975" y="858"/>
                    <a:pt x="3917" y="846"/>
                    <a:pt x="3862" y="846"/>
                  </a:cubicBezTo>
                  <a:cubicBezTo>
                    <a:pt x="3703" y="846"/>
                    <a:pt x="3559" y="940"/>
                    <a:pt x="3466" y="1103"/>
                  </a:cubicBezTo>
                  <a:cubicBezTo>
                    <a:pt x="3340" y="1292"/>
                    <a:pt x="3466" y="1513"/>
                    <a:pt x="3655" y="1639"/>
                  </a:cubicBezTo>
                  <a:lnTo>
                    <a:pt x="3812" y="1733"/>
                  </a:lnTo>
                  <a:cubicBezTo>
                    <a:pt x="4411" y="1985"/>
                    <a:pt x="4820" y="2521"/>
                    <a:pt x="4978" y="3088"/>
                  </a:cubicBezTo>
                  <a:cubicBezTo>
                    <a:pt x="4600" y="2867"/>
                    <a:pt x="4253" y="2615"/>
                    <a:pt x="3907" y="2521"/>
                  </a:cubicBezTo>
                  <a:cubicBezTo>
                    <a:pt x="3773" y="2479"/>
                    <a:pt x="3623" y="2459"/>
                    <a:pt x="3462" y="2459"/>
                  </a:cubicBezTo>
                  <a:cubicBezTo>
                    <a:pt x="2151" y="2459"/>
                    <a:pt x="126" y="3831"/>
                    <a:pt x="126" y="6553"/>
                  </a:cubicBezTo>
                  <a:cubicBezTo>
                    <a:pt x="126" y="8034"/>
                    <a:pt x="725" y="9641"/>
                    <a:pt x="1544" y="10870"/>
                  </a:cubicBezTo>
                  <a:cubicBezTo>
                    <a:pt x="2365" y="12070"/>
                    <a:pt x="3159" y="12482"/>
                    <a:pt x="3830" y="12482"/>
                  </a:cubicBezTo>
                  <a:cubicBezTo>
                    <a:pt x="4162" y="12482"/>
                    <a:pt x="4465" y="12381"/>
                    <a:pt x="4726" y="12224"/>
                  </a:cubicBezTo>
                  <a:cubicBezTo>
                    <a:pt x="4978" y="12067"/>
                    <a:pt x="5324" y="11846"/>
                    <a:pt x="5514" y="11846"/>
                  </a:cubicBezTo>
                  <a:cubicBezTo>
                    <a:pt x="5545" y="11846"/>
                    <a:pt x="5573" y="11844"/>
                    <a:pt x="5602" y="11844"/>
                  </a:cubicBezTo>
                  <a:cubicBezTo>
                    <a:pt x="5689" y="11844"/>
                    <a:pt x="5789" y="11862"/>
                    <a:pt x="6049" y="12004"/>
                  </a:cubicBezTo>
                  <a:lnTo>
                    <a:pt x="6396" y="12224"/>
                  </a:lnTo>
                  <a:cubicBezTo>
                    <a:pt x="6711" y="12445"/>
                    <a:pt x="6994" y="12508"/>
                    <a:pt x="7309" y="12508"/>
                  </a:cubicBezTo>
                  <a:cubicBezTo>
                    <a:pt x="8822" y="12508"/>
                    <a:pt x="10082" y="10302"/>
                    <a:pt x="10617" y="8853"/>
                  </a:cubicBezTo>
                  <a:cubicBezTo>
                    <a:pt x="11121" y="7246"/>
                    <a:pt x="11216" y="5514"/>
                    <a:pt x="10271" y="4096"/>
                  </a:cubicBezTo>
                  <a:cubicBezTo>
                    <a:pt x="9924" y="3560"/>
                    <a:pt x="9452" y="3151"/>
                    <a:pt x="8979" y="2867"/>
                  </a:cubicBezTo>
                  <a:cubicBezTo>
                    <a:pt x="9546" y="2363"/>
                    <a:pt x="9924" y="1607"/>
                    <a:pt x="10050" y="693"/>
                  </a:cubicBezTo>
                  <a:cubicBezTo>
                    <a:pt x="10082" y="504"/>
                    <a:pt x="9956" y="347"/>
                    <a:pt x="9767" y="252"/>
                  </a:cubicBezTo>
                  <a:cubicBezTo>
                    <a:pt x="9308" y="81"/>
                    <a:pt x="8852" y="0"/>
                    <a:pt x="8415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6" name="Google Shape;806;p36"/>
            <p:cNvSpPr/>
            <p:nvPr/>
          </p:nvSpPr>
          <p:spPr>
            <a:xfrm>
              <a:off x="-39925200" y="21080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1" y="0"/>
                  </a:move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7" name="Google Shape;807;p36"/>
            <p:cNvSpPr/>
            <p:nvPr/>
          </p:nvSpPr>
          <p:spPr>
            <a:xfrm>
              <a:off x="-39958275" y="2087025"/>
              <a:ext cx="44925" cy="105350"/>
            </a:xfrm>
            <a:custGeom>
              <a:avLst/>
              <a:gdLst/>
              <a:ahLst/>
              <a:cxnLst/>
              <a:rect l="l" t="t" r="r" b="b"/>
              <a:pathLst>
                <a:path w="1797" h="4214" extrusionOk="0">
                  <a:moveTo>
                    <a:pt x="439" y="1"/>
                  </a:moveTo>
                  <a:cubicBezTo>
                    <a:pt x="326" y="1"/>
                    <a:pt x="216" y="55"/>
                    <a:pt x="126" y="181"/>
                  </a:cubicBezTo>
                  <a:cubicBezTo>
                    <a:pt x="0" y="370"/>
                    <a:pt x="0" y="590"/>
                    <a:pt x="189" y="748"/>
                  </a:cubicBezTo>
                  <a:cubicBezTo>
                    <a:pt x="1009" y="1378"/>
                    <a:pt x="914" y="2638"/>
                    <a:pt x="536" y="3678"/>
                  </a:cubicBezTo>
                  <a:cubicBezTo>
                    <a:pt x="473" y="3867"/>
                    <a:pt x="599" y="4087"/>
                    <a:pt x="819" y="4182"/>
                  </a:cubicBezTo>
                  <a:cubicBezTo>
                    <a:pt x="862" y="4203"/>
                    <a:pt x="908" y="4213"/>
                    <a:pt x="954" y="4213"/>
                  </a:cubicBezTo>
                  <a:cubicBezTo>
                    <a:pt x="1112" y="4213"/>
                    <a:pt x="1275" y="4093"/>
                    <a:pt x="1324" y="3898"/>
                  </a:cubicBezTo>
                  <a:cubicBezTo>
                    <a:pt x="1639" y="2922"/>
                    <a:pt x="1796" y="1787"/>
                    <a:pt x="1324" y="842"/>
                  </a:cubicBezTo>
                  <a:cubicBezTo>
                    <a:pt x="1166" y="559"/>
                    <a:pt x="977" y="275"/>
                    <a:pt x="693" y="86"/>
                  </a:cubicBezTo>
                  <a:cubicBezTo>
                    <a:pt x="612" y="32"/>
                    <a:pt x="525" y="1"/>
                    <a:pt x="43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08" name="Google Shape;808;p36"/>
          <p:cNvSpPr/>
          <p:nvPr/>
        </p:nvSpPr>
        <p:spPr>
          <a:xfrm>
            <a:off x="673221" y="1346345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5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09" name="Google Shape;809;p36"/>
          <p:cNvSpPr/>
          <p:nvPr/>
        </p:nvSpPr>
        <p:spPr>
          <a:xfrm>
            <a:off x="633427" y="2494579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accent2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810" name="Google Shape;810;p36"/>
          <p:cNvSpPr/>
          <p:nvPr/>
        </p:nvSpPr>
        <p:spPr>
          <a:xfrm>
            <a:off x="659293" y="3542479"/>
            <a:ext cx="926350" cy="905125"/>
          </a:xfrm>
          <a:custGeom>
            <a:avLst/>
            <a:gdLst/>
            <a:ahLst/>
            <a:cxnLst/>
            <a:rect l="l" t="t" r="r" b="b"/>
            <a:pathLst>
              <a:path w="37054" h="36205" extrusionOk="0">
                <a:moveTo>
                  <a:pt x="20171" y="2897"/>
                </a:moveTo>
                <a:cubicBezTo>
                  <a:pt x="13692" y="2897"/>
                  <a:pt x="4629" y="3248"/>
                  <a:pt x="1730" y="9043"/>
                </a:cubicBezTo>
                <a:cubicBezTo>
                  <a:pt x="-53" y="12607"/>
                  <a:pt x="-138" y="17159"/>
                  <a:pt x="1007" y="20976"/>
                </a:cubicBezTo>
                <a:cubicBezTo>
                  <a:pt x="4030" y="31052"/>
                  <a:pt x="25605" y="39758"/>
                  <a:pt x="31018" y="30738"/>
                </a:cubicBezTo>
                <a:cubicBezTo>
                  <a:pt x="35128" y="23889"/>
                  <a:pt x="35698" y="10984"/>
                  <a:pt x="28849" y="6874"/>
                </a:cubicBezTo>
                <a:cubicBezTo>
                  <a:pt x="23310" y="3550"/>
                  <a:pt x="15464" y="1093"/>
                  <a:pt x="9685" y="3981"/>
                </a:cubicBezTo>
                <a:cubicBezTo>
                  <a:pt x="4809" y="6417"/>
                  <a:pt x="1259" y="11997"/>
                  <a:pt x="284" y="17360"/>
                </a:cubicBezTo>
                <a:cubicBezTo>
                  <a:pt x="-548" y="21937"/>
                  <a:pt x="728" y="27711"/>
                  <a:pt x="4261" y="30738"/>
                </a:cubicBezTo>
                <a:cubicBezTo>
                  <a:pt x="11500" y="36942"/>
                  <a:pt x="25587" y="38389"/>
                  <a:pt x="32826" y="32185"/>
                </a:cubicBezTo>
                <a:cubicBezTo>
                  <a:pt x="38778" y="27085"/>
                  <a:pt x="37895" y="15205"/>
                  <a:pt x="33549" y="8682"/>
                </a:cubicBezTo>
                <a:cubicBezTo>
                  <a:pt x="28537" y="1160"/>
                  <a:pt x="16090" y="-1774"/>
                  <a:pt x="7516" y="1089"/>
                </a:cubicBezTo>
              </a:path>
            </a:pathLst>
          </a:custGeom>
          <a:noFill/>
          <a:ln w="28575" cap="flat" cmpd="sng">
            <a:solidFill>
              <a:schemeClr val="lt2"/>
            </a:solidFill>
            <a:prstDash val="solid"/>
            <a:round/>
            <a:headEnd type="none" w="med" len="med"/>
            <a:tailEnd type="none" w="med" len="med"/>
          </a:ln>
        </p:spPr>
      </p:sp>
      <p:grpSp>
        <p:nvGrpSpPr>
          <p:cNvPr id="811" name="Google Shape;811;p36"/>
          <p:cNvGrpSpPr/>
          <p:nvPr/>
        </p:nvGrpSpPr>
        <p:grpSpPr>
          <a:xfrm>
            <a:off x="583136" y="4470506"/>
            <a:ext cx="297009" cy="440413"/>
            <a:chOff x="4508863" y="1528200"/>
            <a:chExt cx="318850" cy="472800"/>
          </a:xfrm>
        </p:grpSpPr>
        <p:sp>
          <p:nvSpPr>
            <p:cNvPr id="812" name="Google Shape;812;p36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3" name="Google Shape;813;p36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4" name="Google Shape;814;p36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5" name="Google Shape;815;p36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820" name="Google Shape;820;p36"/>
          <p:cNvSpPr/>
          <p:nvPr/>
        </p:nvSpPr>
        <p:spPr>
          <a:xfrm rot="331324">
            <a:off x="7301425" y="734625"/>
            <a:ext cx="1201146" cy="1192817"/>
          </a:xfrm>
          <a:custGeom>
            <a:avLst/>
            <a:gdLst/>
            <a:ahLst/>
            <a:cxnLst/>
            <a:rect l="l" t="t" r="r" b="b"/>
            <a:pathLst>
              <a:path w="42031" h="41998" extrusionOk="0">
                <a:moveTo>
                  <a:pt x="3336" y="2152"/>
                </a:moveTo>
                <a:lnTo>
                  <a:pt x="3136" y="4237"/>
                </a:lnTo>
                <a:lnTo>
                  <a:pt x="3142" y="4238"/>
                </a:lnTo>
                <a:lnTo>
                  <a:pt x="3336" y="2152"/>
                </a:lnTo>
                <a:close/>
                <a:moveTo>
                  <a:pt x="7806" y="435"/>
                </a:moveTo>
                <a:lnTo>
                  <a:pt x="11975" y="835"/>
                </a:lnTo>
                <a:lnTo>
                  <a:pt x="11575" y="5004"/>
                </a:lnTo>
                <a:lnTo>
                  <a:pt x="7405" y="4604"/>
                </a:lnTo>
                <a:lnTo>
                  <a:pt x="7806" y="435"/>
                </a:lnTo>
                <a:close/>
                <a:moveTo>
                  <a:pt x="12109" y="835"/>
                </a:moveTo>
                <a:lnTo>
                  <a:pt x="16278" y="1235"/>
                </a:lnTo>
                <a:lnTo>
                  <a:pt x="15911" y="5405"/>
                </a:lnTo>
                <a:lnTo>
                  <a:pt x="11742" y="5004"/>
                </a:lnTo>
                <a:lnTo>
                  <a:pt x="12109" y="835"/>
                </a:lnTo>
                <a:close/>
                <a:moveTo>
                  <a:pt x="16378" y="1235"/>
                </a:moveTo>
                <a:lnTo>
                  <a:pt x="20548" y="1602"/>
                </a:lnTo>
                <a:lnTo>
                  <a:pt x="20181" y="5772"/>
                </a:lnTo>
                <a:lnTo>
                  <a:pt x="16012" y="5405"/>
                </a:lnTo>
                <a:lnTo>
                  <a:pt x="16378" y="1235"/>
                </a:lnTo>
                <a:close/>
                <a:moveTo>
                  <a:pt x="20682" y="1635"/>
                </a:moveTo>
                <a:lnTo>
                  <a:pt x="24851" y="2002"/>
                </a:lnTo>
                <a:lnTo>
                  <a:pt x="24451" y="6172"/>
                </a:lnTo>
                <a:lnTo>
                  <a:pt x="20281" y="5805"/>
                </a:lnTo>
                <a:lnTo>
                  <a:pt x="20682" y="1635"/>
                </a:lnTo>
                <a:close/>
                <a:moveTo>
                  <a:pt x="24951" y="2002"/>
                </a:moveTo>
                <a:lnTo>
                  <a:pt x="29121" y="2403"/>
                </a:lnTo>
                <a:lnTo>
                  <a:pt x="28754" y="6572"/>
                </a:lnTo>
                <a:lnTo>
                  <a:pt x="24584" y="6172"/>
                </a:lnTo>
                <a:lnTo>
                  <a:pt x="24951" y="2002"/>
                </a:lnTo>
                <a:close/>
                <a:moveTo>
                  <a:pt x="29221" y="2403"/>
                </a:moveTo>
                <a:lnTo>
                  <a:pt x="33391" y="2770"/>
                </a:lnTo>
                <a:lnTo>
                  <a:pt x="33024" y="6939"/>
                </a:lnTo>
                <a:lnTo>
                  <a:pt x="28854" y="6572"/>
                </a:lnTo>
                <a:lnTo>
                  <a:pt x="29221" y="2403"/>
                </a:lnTo>
                <a:close/>
                <a:moveTo>
                  <a:pt x="33491" y="2803"/>
                </a:moveTo>
                <a:lnTo>
                  <a:pt x="37660" y="3203"/>
                </a:lnTo>
                <a:lnTo>
                  <a:pt x="37293" y="7373"/>
                </a:lnTo>
                <a:lnTo>
                  <a:pt x="33124" y="6973"/>
                </a:lnTo>
                <a:lnTo>
                  <a:pt x="33491" y="2803"/>
                </a:lnTo>
                <a:close/>
                <a:moveTo>
                  <a:pt x="37794" y="3203"/>
                </a:moveTo>
                <a:lnTo>
                  <a:pt x="41963" y="3603"/>
                </a:lnTo>
                <a:lnTo>
                  <a:pt x="41563" y="7773"/>
                </a:lnTo>
                <a:lnTo>
                  <a:pt x="37393" y="7373"/>
                </a:lnTo>
                <a:lnTo>
                  <a:pt x="37794" y="3203"/>
                </a:lnTo>
                <a:close/>
                <a:moveTo>
                  <a:pt x="3136" y="4337"/>
                </a:moveTo>
                <a:lnTo>
                  <a:pt x="2735" y="8507"/>
                </a:lnTo>
                <a:lnTo>
                  <a:pt x="2771" y="8510"/>
                </a:lnTo>
                <a:lnTo>
                  <a:pt x="2771" y="8510"/>
                </a:lnTo>
                <a:lnTo>
                  <a:pt x="3136" y="4371"/>
                </a:lnTo>
                <a:lnTo>
                  <a:pt x="3136" y="4337"/>
                </a:lnTo>
                <a:close/>
                <a:moveTo>
                  <a:pt x="7405" y="4738"/>
                </a:moveTo>
                <a:lnTo>
                  <a:pt x="11575" y="5105"/>
                </a:lnTo>
                <a:lnTo>
                  <a:pt x="11208" y="9274"/>
                </a:lnTo>
                <a:lnTo>
                  <a:pt x="7038" y="8907"/>
                </a:lnTo>
                <a:lnTo>
                  <a:pt x="7405" y="4738"/>
                </a:lnTo>
                <a:close/>
                <a:moveTo>
                  <a:pt x="11708" y="5138"/>
                </a:moveTo>
                <a:lnTo>
                  <a:pt x="15878" y="5505"/>
                </a:lnTo>
                <a:lnTo>
                  <a:pt x="15511" y="9674"/>
                </a:lnTo>
                <a:lnTo>
                  <a:pt x="11342" y="9308"/>
                </a:lnTo>
                <a:lnTo>
                  <a:pt x="11708" y="5138"/>
                </a:lnTo>
                <a:close/>
                <a:moveTo>
                  <a:pt x="16012" y="5505"/>
                </a:moveTo>
                <a:lnTo>
                  <a:pt x="20181" y="5905"/>
                </a:lnTo>
                <a:lnTo>
                  <a:pt x="19781" y="10075"/>
                </a:lnTo>
                <a:lnTo>
                  <a:pt x="15611" y="9674"/>
                </a:lnTo>
                <a:lnTo>
                  <a:pt x="16012" y="5505"/>
                </a:lnTo>
                <a:close/>
                <a:moveTo>
                  <a:pt x="20281" y="5905"/>
                </a:moveTo>
                <a:lnTo>
                  <a:pt x="24451" y="6305"/>
                </a:lnTo>
                <a:lnTo>
                  <a:pt x="24084" y="10442"/>
                </a:lnTo>
                <a:lnTo>
                  <a:pt x="19914" y="10075"/>
                </a:lnTo>
                <a:lnTo>
                  <a:pt x="20281" y="5905"/>
                </a:lnTo>
                <a:close/>
                <a:moveTo>
                  <a:pt x="24551" y="6305"/>
                </a:moveTo>
                <a:lnTo>
                  <a:pt x="28721" y="6672"/>
                </a:lnTo>
                <a:lnTo>
                  <a:pt x="28354" y="10842"/>
                </a:lnTo>
                <a:lnTo>
                  <a:pt x="24184" y="10475"/>
                </a:lnTo>
                <a:lnTo>
                  <a:pt x="24551" y="6305"/>
                </a:lnTo>
                <a:close/>
                <a:moveTo>
                  <a:pt x="28821" y="6672"/>
                </a:moveTo>
                <a:lnTo>
                  <a:pt x="32990" y="7073"/>
                </a:lnTo>
                <a:lnTo>
                  <a:pt x="32623" y="11242"/>
                </a:lnTo>
                <a:lnTo>
                  <a:pt x="28454" y="10842"/>
                </a:lnTo>
                <a:lnTo>
                  <a:pt x="28821" y="6672"/>
                </a:lnTo>
                <a:close/>
                <a:moveTo>
                  <a:pt x="33090" y="7106"/>
                </a:moveTo>
                <a:lnTo>
                  <a:pt x="37260" y="7473"/>
                </a:lnTo>
                <a:lnTo>
                  <a:pt x="36893" y="11643"/>
                </a:lnTo>
                <a:lnTo>
                  <a:pt x="32723" y="11276"/>
                </a:lnTo>
                <a:lnTo>
                  <a:pt x="33090" y="7106"/>
                </a:lnTo>
                <a:close/>
                <a:moveTo>
                  <a:pt x="37393" y="7506"/>
                </a:moveTo>
                <a:lnTo>
                  <a:pt x="41563" y="7873"/>
                </a:lnTo>
                <a:lnTo>
                  <a:pt x="41163" y="12043"/>
                </a:lnTo>
                <a:lnTo>
                  <a:pt x="36993" y="11676"/>
                </a:lnTo>
                <a:lnTo>
                  <a:pt x="37393" y="7506"/>
                </a:lnTo>
                <a:close/>
                <a:moveTo>
                  <a:pt x="2735" y="8607"/>
                </a:moveTo>
                <a:lnTo>
                  <a:pt x="2368" y="12777"/>
                </a:lnTo>
                <a:lnTo>
                  <a:pt x="2372" y="12777"/>
                </a:lnTo>
                <a:lnTo>
                  <a:pt x="2769" y="8640"/>
                </a:lnTo>
                <a:lnTo>
                  <a:pt x="2769" y="8610"/>
                </a:lnTo>
                <a:lnTo>
                  <a:pt x="2769" y="8610"/>
                </a:lnTo>
                <a:lnTo>
                  <a:pt x="2735" y="8607"/>
                </a:lnTo>
                <a:close/>
                <a:moveTo>
                  <a:pt x="7005" y="9007"/>
                </a:moveTo>
                <a:lnTo>
                  <a:pt x="11175" y="9374"/>
                </a:lnTo>
                <a:lnTo>
                  <a:pt x="10808" y="13577"/>
                </a:lnTo>
                <a:lnTo>
                  <a:pt x="6638" y="13177"/>
                </a:lnTo>
                <a:lnTo>
                  <a:pt x="7005" y="9007"/>
                </a:lnTo>
                <a:close/>
                <a:moveTo>
                  <a:pt x="11342" y="9408"/>
                </a:moveTo>
                <a:lnTo>
                  <a:pt x="15511" y="9775"/>
                </a:lnTo>
                <a:lnTo>
                  <a:pt x="15111" y="13944"/>
                </a:lnTo>
                <a:lnTo>
                  <a:pt x="10941" y="13577"/>
                </a:lnTo>
                <a:lnTo>
                  <a:pt x="11342" y="9408"/>
                </a:lnTo>
                <a:close/>
                <a:moveTo>
                  <a:pt x="15611" y="9808"/>
                </a:moveTo>
                <a:lnTo>
                  <a:pt x="19781" y="10175"/>
                </a:lnTo>
                <a:lnTo>
                  <a:pt x="19381" y="14344"/>
                </a:lnTo>
                <a:lnTo>
                  <a:pt x="15211" y="13978"/>
                </a:lnTo>
                <a:lnTo>
                  <a:pt x="15611" y="9808"/>
                </a:lnTo>
                <a:close/>
                <a:moveTo>
                  <a:pt x="19881" y="10175"/>
                </a:moveTo>
                <a:lnTo>
                  <a:pt x="24051" y="10575"/>
                </a:lnTo>
                <a:lnTo>
                  <a:pt x="23684" y="14745"/>
                </a:lnTo>
                <a:lnTo>
                  <a:pt x="19514" y="14344"/>
                </a:lnTo>
                <a:lnTo>
                  <a:pt x="19881" y="10175"/>
                </a:lnTo>
                <a:close/>
                <a:moveTo>
                  <a:pt x="24184" y="10575"/>
                </a:moveTo>
                <a:lnTo>
                  <a:pt x="28354" y="10975"/>
                </a:lnTo>
                <a:lnTo>
                  <a:pt x="27953" y="15145"/>
                </a:lnTo>
                <a:lnTo>
                  <a:pt x="23784" y="14745"/>
                </a:lnTo>
                <a:lnTo>
                  <a:pt x="24184" y="10575"/>
                </a:lnTo>
                <a:close/>
                <a:moveTo>
                  <a:pt x="28454" y="10975"/>
                </a:moveTo>
                <a:lnTo>
                  <a:pt x="32623" y="11342"/>
                </a:lnTo>
                <a:lnTo>
                  <a:pt x="32223" y="15512"/>
                </a:lnTo>
                <a:lnTo>
                  <a:pt x="28053" y="15145"/>
                </a:lnTo>
                <a:lnTo>
                  <a:pt x="28454" y="10975"/>
                </a:lnTo>
                <a:close/>
                <a:moveTo>
                  <a:pt x="32723" y="11376"/>
                </a:moveTo>
                <a:lnTo>
                  <a:pt x="36893" y="11776"/>
                </a:lnTo>
                <a:lnTo>
                  <a:pt x="36493" y="15946"/>
                </a:lnTo>
                <a:lnTo>
                  <a:pt x="32323" y="15545"/>
                </a:lnTo>
                <a:lnTo>
                  <a:pt x="32723" y="11376"/>
                </a:lnTo>
                <a:close/>
                <a:moveTo>
                  <a:pt x="36993" y="11776"/>
                </a:moveTo>
                <a:lnTo>
                  <a:pt x="41163" y="12143"/>
                </a:lnTo>
                <a:lnTo>
                  <a:pt x="40796" y="16313"/>
                </a:lnTo>
                <a:lnTo>
                  <a:pt x="36626" y="15946"/>
                </a:lnTo>
                <a:lnTo>
                  <a:pt x="36993" y="11776"/>
                </a:lnTo>
                <a:close/>
                <a:moveTo>
                  <a:pt x="2335" y="12910"/>
                </a:moveTo>
                <a:lnTo>
                  <a:pt x="1968" y="17080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080"/>
                </a:lnTo>
                <a:lnTo>
                  <a:pt x="2368" y="12913"/>
                </a:lnTo>
                <a:lnTo>
                  <a:pt x="2335" y="12910"/>
                </a:lnTo>
                <a:close/>
                <a:moveTo>
                  <a:pt x="6638" y="13277"/>
                </a:moveTo>
                <a:lnTo>
                  <a:pt x="10808" y="13677"/>
                </a:lnTo>
                <a:lnTo>
                  <a:pt x="10408" y="17847"/>
                </a:lnTo>
                <a:lnTo>
                  <a:pt x="6238" y="17447"/>
                </a:lnTo>
                <a:lnTo>
                  <a:pt x="6638" y="13277"/>
                </a:lnTo>
                <a:close/>
                <a:moveTo>
                  <a:pt x="10941" y="13677"/>
                </a:moveTo>
                <a:lnTo>
                  <a:pt x="15111" y="14078"/>
                </a:lnTo>
                <a:lnTo>
                  <a:pt x="14744" y="18247"/>
                </a:lnTo>
                <a:lnTo>
                  <a:pt x="10574" y="17847"/>
                </a:lnTo>
                <a:lnTo>
                  <a:pt x="10941" y="13677"/>
                </a:lnTo>
                <a:close/>
                <a:moveTo>
                  <a:pt x="15211" y="14111"/>
                </a:moveTo>
                <a:lnTo>
                  <a:pt x="19381" y="14478"/>
                </a:lnTo>
                <a:lnTo>
                  <a:pt x="19014" y="18648"/>
                </a:lnTo>
                <a:lnTo>
                  <a:pt x="14844" y="18281"/>
                </a:lnTo>
                <a:lnTo>
                  <a:pt x="15211" y="14111"/>
                </a:lnTo>
                <a:close/>
                <a:moveTo>
                  <a:pt x="19514" y="14478"/>
                </a:moveTo>
                <a:lnTo>
                  <a:pt x="23684" y="14845"/>
                </a:lnTo>
                <a:lnTo>
                  <a:pt x="23283" y="19014"/>
                </a:lnTo>
                <a:lnTo>
                  <a:pt x="19114" y="18648"/>
                </a:lnTo>
                <a:lnTo>
                  <a:pt x="19514" y="14478"/>
                </a:lnTo>
                <a:close/>
                <a:moveTo>
                  <a:pt x="23784" y="14845"/>
                </a:moveTo>
                <a:lnTo>
                  <a:pt x="27953" y="15245"/>
                </a:lnTo>
                <a:lnTo>
                  <a:pt x="27553" y="19415"/>
                </a:lnTo>
                <a:lnTo>
                  <a:pt x="23383" y="19014"/>
                </a:lnTo>
                <a:lnTo>
                  <a:pt x="23784" y="14845"/>
                </a:lnTo>
                <a:close/>
                <a:moveTo>
                  <a:pt x="28053" y="15245"/>
                </a:moveTo>
                <a:lnTo>
                  <a:pt x="32223" y="15612"/>
                </a:lnTo>
                <a:lnTo>
                  <a:pt x="31823" y="19782"/>
                </a:lnTo>
                <a:lnTo>
                  <a:pt x="27653" y="19415"/>
                </a:lnTo>
                <a:lnTo>
                  <a:pt x="28053" y="15245"/>
                </a:lnTo>
                <a:close/>
                <a:moveTo>
                  <a:pt x="32323" y="15645"/>
                </a:moveTo>
                <a:lnTo>
                  <a:pt x="36493" y="16046"/>
                </a:lnTo>
                <a:lnTo>
                  <a:pt x="36126" y="20215"/>
                </a:lnTo>
                <a:lnTo>
                  <a:pt x="31956" y="19815"/>
                </a:lnTo>
                <a:lnTo>
                  <a:pt x="32323" y="15645"/>
                </a:lnTo>
                <a:close/>
                <a:moveTo>
                  <a:pt x="36593" y="16046"/>
                </a:moveTo>
                <a:lnTo>
                  <a:pt x="40763" y="16446"/>
                </a:lnTo>
                <a:lnTo>
                  <a:pt x="40396" y="20616"/>
                </a:lnTo>
                <a:lnTo>
                  <a:pt x="36226" y="20215"/>
                </a:lnTo>
                <a:lnTo>
                  <a:pt x="36593" y="16046"/>
                </a:lnTo>
                <a:close/>
                <a:moveTo>
                  <a:pt x="1968" y="17180"/>
                </a:moveTo>
                <a:lnTo>
                  <a:pt x="1568" y="21349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349"/>
                </a:lnTo>
                <a:lnTo>
                  <a:pt x="2001" y="17183"/>
                </a:lnTo>
                <a:lnTo>
                  <a:pt x="2001" y="17183"/>
                </a:lnTo>
                <a:lnTo>
                  <a:pt x="1968" y="17180"/>
                </a:lnTo>
                <a:close/>
                <a:moveTo>
                  <a:pt x="6238" y="17580"/>
                </a:moveTo>
                <a:lnTo>
                  <a:pt x="10408" y="17947"/>
                </a:lnTo>
                <a:lnTo>
                  <a:pt x="10041" y="22117"/>
                </a:lnTo>
                <a:lnTo>
                  <a:pt x="5871" y="21750"/>
                </a:lnTo>
                <a:lnTo>
                  <a:pt x="6238" y="17580"/>
                </a:lnTo>
                <a:close/>
                <a:moveTo>
                  <a:pt x="10541" y="17980"/>
                </a:moveTo>
                <a:lnTo>
                  <a:pt x="14711" y="18347"/>
                </a:lnTo>
                <a:lnTo>
                  <a:pt x="14344" y="22517"/>
                </a:lnTo>
                <a:lnTo>
                  <a:pt x="10174" y="22150"/>
                </a:lnTo>
                <a:lnTo>
                  <a:pt x="10541" y="17980"/>
                </a:lnTo>
                <a:close/>
                <a:moveTo>
                  <a:pt x="14844" y="18347"/>
                </a:moveTo>
                <a:lnTo>
                  <a:pt x="19014" y="18748"/>
                </a:lnTo>
                <a:lnTo>
                  <a:pt x="18613" y="22917"/>
                </a:lnTo>
                <a:lnTo>
                  <a:pt x="14444" y="22517"/>
                </a:lnTo>
                <a:lnTo>
                  <a:pt x="14844" y="18347"/>
                </a:lnTo>
                <a:close/>
                <a:moveTo>
                  <a:pt x="19114" y="18748"/>
                </a:moveTo>
                <a:lnTo>
                  <a:pt x="23283" y="19115"/>
                </a:lnTo>
                <a:lnTo>
                  <a:pt x="22883" y="23284"/>
                </a:lnTo>
                <a:lnTo>
                  <a:pt x="18713" y="22917"/>
                </a:lnTo>
                <a:lnTo>
                  <a:pt x="19114" y="18748"/>
                </a:lnTo>
                <a:close/>
                <a:moveTo>
                  <a:pt x="23383" y="19148"/>
                </a:moveTo>
                <a:lnTo>
                  <a:pt x="27553" y="19515"/>
                </a:lnTo>
                <a:lnTo>
                  <a:pt x="27186" y="23684"/>
                </a:lnTo>
                <a:lnTo>
                  <a:pt x="23017" y="23318"/>
                </a:lnTo>
                <a:lnTo>
                  <a:pt x="23383" y="19148"/>
                </a:lnTo>
                <a:close/>
                <a:moveTo>
                  <a:pt x="27653" y="19515"/>
                </a:moveTo>
                <a:lnTo>
                  <a:pt x="31823" y="19915"/>
                </a:lnTo>
                <a:lnTo>
                  <a:pt x="31456" y="24085"/>
                </a:lnTo>
                <a:lnTo>
                  <a:pt x="27286" y="23684"/>
                </a:lnTo>
                <a:lnTo>
                  <a:pt x="27653" y="19515"/>
                </a:lnTo>
                <a:close/>
                <a:moveTo>
                  <a:pt x="31923" y="19948"/>
                </a:moveTo>
                <a:lnTo>
                  <a:pt x="36093" y="20315"/>
                </a:lnTo>
                <a:lnTo>
                  <a:pt x="35726" y="24485"/>
                </a:lnTo>
                <a:lnTo>
                  <a:pt x="31556" y="24118"/>
                </a:lnTo>
                <a:lnTo>
                  <a:pt x="31923" y="19948"/>
                </a:lnTo>
                <a:close/>
                <a:moveTo>
                  <a:pt x="36226" y="20349"/>
                </a:moveTo>
                <a:lnTo>
                  <a:pt x="40396" y="20716"/>
                </a:lnTo>
                <a:lnTo>
                  <a:pt x="39995" y="24885"/>
                </a:lnTo>
                <a:lnTo>
                  <a:pt x="35826" y="24518"/>
                </a:lnTo>
                <a:lnTo>
                  <a:pt x="36226" y="20349"/>
                </a:lnTo>
                <a:close/>
                <a:moveTo>
                  <a:pt x="1568" y="21450"/>
                </a:moveTo>
                <a:lnTo>
                  <a:pt x="1168" y="25619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619"/>
                </a:lnTo>
                <a:lnTo>
                  <a:pt x="1634" y="21456"/>
                </a:lnTo>
                <a:lnTo>
                  <a:pt x="1634" y="21456"/>
                </a:lnTo>
                <a:lnTo>
                  <a:pt x="1568" y="21450"/>
                </a:lnTo>
                <a:close/>
                <a:moveTo>
                  <a:pt x="5838" y="21850"/>
                </a:moveTo>
                <a:lnTo>
                  <a:pt x="10007" y="22250"/>
                </a:lnTo>
                <a:lnTo>
                  <a:pt x="9640" y="26420"/>
                </a:lnTo>
                <a:lnTo>
                  <a:pt x="5471" y="26020"/>
                </a:lnTo>
                <a:lnTo>
                  <a:pt x="5838" y="21850"/>
                </a:lnTo>
                <a:close/>
                <a:moveTo>
                  <a:pt x="10174" y="22250"/>
                </a:moveTo>
                <a:lnTo>
                  <a:pt x="14344" y="22617"/>
                </a:lnTo>
                <a:lnTo>
                  <a:pt x="13943" y="26787"/>
                </a:lnTo>
                <a:lnTo>
                  <a:pt x="9774" y="26420"/>
                </a:lnTo>
                <a:lnTo>
                  <a:pt x="10174" y="22250"/>
                </a:lnTo>
                <a:close/>
                <a:moveTo>
                  <a:pt x="14444" y="22650"/>
                </a:moveTo>
                <a:lnTo>
                  <a:pt x="18613" y="23017"/>
                </a:lnTo>
                <a:lnTo>
                  <a:pt x="18213" y="27187"/>
                </a:lnTo>
                <a:lnTo>
                  <a:pt x="14043" y="26820"/>
                </a:lnTo>
                <a:lnTo>
                  <a:pt x="14444" y="22650"/>
                </a:lnTo>
                <a:close/>
                <a:moveTo>
                  <a:pt x="18713" y="23017"/>
                </a:moveTo>
                <a:lnTo>
                  <a:pt x="22883" y="23418"/>
                </a:lnTo>
                <a:lnTo>
                  <a:pt x="22516" y="27587"/>
                </a:lnTo>
                <a:lnTo>
                  <a:pt x="18347" y="27187"/>
                </a:lnTo>
                <a:lnTo>
                  <a:pt x="18713" y="23017"/>
                </a:lnTo>
                <a:close/>
                <a:moveTo>
                  <a:pt x="22983" y="23418"/>
                </a:moveTo>
                <a:lnTo>
                  <a:pt x="27153" y="23818"/>
                </a:lnTo>
                <a:lnTo>
                  <a:pt x="26786" y="27954"/>
                </a:lnTo>
                <a:lnTo>
                  <a:pt x="22616" y="27587"/>
                </a:lnTo>
                <a:lnTo>
                  <a:pt x="22983" y="23418"/>
                </a:lnTo>
                <a:close/>
                <a:moveTo>
                  <a:pt x="27253" y="23818"/>
                </a:moveTo>
                <a:lnTo>
                  <a:pt x="31423" y="24185"/>
                </a:lnTo>
                <a:lnTo>
                  <a:pt x="31056" y="28355"/>
                </a:lnTo>
                <a:lnTo>
                  <a:pt x="26886" y="27988"/>
                </a:lnTo>
                <a:lnTo>
                  <a:pt x="27253" y="23818"/>
                </a:lnTo>
                <a:close/>
                <a:moveTo>
                  <a:pt x="31556" y="24218"/>
                </a:moveTo>
                <a:lnTo>
                  <a:pt x="35726" y="24585"/>
                </a:lnTo>
                <a:lnTo>
                  <a:pt x="35325" y="28788"/>
                </a:lnTo>
                <a:lnTo>
                  <a:pt x="31156" y="28388"/>
                </a:lnTo>
                <a:lnTo>
                  <a:pt x="31556" y="24218"/>
                </a:lnTo>
                <a:close/>
                <a:moveTo>
                  <a:pt x="35826" y="24618"/>
                </a:moveTo>
                <a:lnTo>
                  <a:pt x="39995" y="24985"/>
                </a:lnTo>
                <a:lnTo>
                  <a:pt x="39595" y="29155"/>
                </a:lnTo>
                <a:lnTo>
                  <a:pt x="35425" y="28788"/>
                </a:lnTo>
                <a:lnTo>
                  <a:pt x="35826" y="24618"/>
                </a:lnTo>
                <a:close/>
                <a:moveTo>
                  <a:pt x="1168" y="25753"/>
                </a:moveTo>
                <a:lnTo>
                  <a:pt x="801" y="29922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889"/>
                </a:lnTo>
                <a:lnTo>
                  <a:pt x="1231" y="25758"/>
                </a:lnTo>
                <a:lnTo>
                  <a:pt x="1231" y="25758"/>
                </a:lnTo>
                <a:lnTo>
                  <a:pt x="1168" y="25753"/>
                </a:lnTo>
                <a:close/>
                <a:moveTo>
                  <a:pt x="5471" y="26120"/>
                </a:moveTo>
                <a:lnTo>
                  <a:pt x="9640" y="26520"/>
                </a:lnTo>
                <a:lnTo>
                  <a:pt x="9240" y="30690"/>
                </a:lnTo>
                <a:lnTo>
                  <a:pt x="5070" y="30289"/>
                </a:lnTo>
                <a:lnTo>
                  <a:pt x="5471" y="26120"/>
                </a:lnTo>
                <a:close/>
                <a:moveTo>
                  <a:pt x="9774" y="26520"/>
                </a:moveTo>
                <a:lnTo>
                  <a:pt x="13943" y="26920"/>
                </a:lnTo>
                <a:lnTo>
                  <a:pt x="13543" y="31090"/>
                </a:lnTo>
                <a:lnTo>
                  <a:pt x="9373" y="30690"/>
                </a:lnTo>
                <a:lnTo>
                  <a:pt x="9774" y="26520"/>
                </a:lnTo>
                <a:close/>
                <a:moveTo>
                  <a:pt x="14043" y="26920"/>
                </a:moveTo>
                <a:lnTo>
                  <a:pt x="18213" y="27287"/>
                </a:lnTo>
                <a:lnTo>
                  <a:pt x="17846" y="31457"/>
                </a:lnTo>
                <a:lnTo>
                  <a:pt x="13677" y="31090"/>
                </a:lnTo>
                <a:lnTo>
                  <a:pt x="14043" y="26920"/>
                </a:lnTo>
                <a:close/>
                <a:moveTo>
                  <a:pt x="18313" y="27320"/>
                </a:moveTo>
                <a:lnTo>
                  <a:pt x="22483" y="27687"/>
                </a:lnTo>
                <a:lnTo>
                  <a:pt x="22116" y="31857"/>
                </a:lnTo>
                <a:lnTo>
                  <a:pt x="17946" y="31490"/>
                </a:lnTo>
                <a:lnTo>
                  <a:pt x="18313" y="27320"/>
                </a:lnTo>
                <a:close/>
                <a:moveTo>
                  <a:pt x="22616" y="27687"/>
                </a:moveTo>
                <a:lnTo>
                  <a:pt x="26786" y="28088"/>
                </a:lnTo>
                <a:lnTo>
                  <a:pt x="26386" y="32257"/>
                </a:lnTo>
                <a:lnTo>
                  <a:pt x="22216" y="31857"/>
                </a:lnTo>
                <a:lnTo>
                  <a:pt x="22616" y="27687"/>
                </a:lnTo>
                <a:close/>
                <a:moveTo>
                  <a:pt x="26886" y="28088"/>
                </a:moveTo>
                <a:lnTo>
                  <a:pt x="31056" y="28455"/>
                </a:lnTo>
                <a:lnTo>
                  <a:pt x="30655" y="32624"/>
                </a:lnTo>
                <a:lnTo>
                  <a:pt x="26486" y="32257"/>
                </a:lnTo>
                <a:lnTo>
                  <a:pt x="26886" y="28088"/>
                </a:lnTo>
                <a:close/>
                <a:moveTo>
                  <a:pt x="31156" y="28488"/>
                </a:moveTo>
                <a:lnTo>
                  <a:pt x="35325" y="28888"/>
                </a:lnTo>
                <a:lnTo>
                  <a:pt x="34925" y="33058"/>
                </a:lnTo>
                <a:lnTo>
                  <a:pt x="30755" y="32658"/>
                </a:lnTo>
                <a:lnTo>
                  <a:pt x="31156" y="28488"/>
                </a:lnTo>
                <a:close/>
                <a:moveTo>
                  <a:pt x="35425" y="28888"/>
                </a:moveTo>
                <a:lnTo>
                  <a:pt x="39595" y="29289"/>
                </a:lnTo>
                <a:lnTo>
                  <a:pt x="39228" y="33458"/>
                </a:lnTo>
                <a:lnTo>
                  <a:pt x="35058" y="33058"/>
                </a:lnTo>
                <a:lnTo>
                  <a:pt x="35425" y="28888"/>
                </a:lnTo>
                <a:close/>
                <a:moveTo>
                  <a:pt x="767" y="30022"/>
                </a:moveTo>
                <a:lnTo>
                  <a:pt x="400" y="34192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159"/>
                </a:lnTo>
                <a:lnTo>
                  <a:pt x="863" y="30031"/>
                </a:lnTo>
                <a:lnTo>
                  <a:pt x="863" y="30031"/>
                </a:lnTo>
                <a:lnTo>
                  <a:pt x="767" y="30022"/>
                </a:lnTo>
                <a:close/>
                <a:moveTo>
                  <a:pt x="5070" y="30423"/>
                </a:moveTo>
                <a:lnTo>
                  <a:pt x="9240" y="30790"/>
                </a:lnTo>
                <a:lnTo>
                  <a:pt x="8840" y="34959"/>
                </a:lnTo>
                <a:lnTo>
                  <a:pt x="4670" y="34592"/>
                </a:lnTo>
                <a:lnTo>
                  <a:pt x="5070" y="30423"/>
                </a:lnTo>
                <a:close/>
                <a:moveTo>
                  <a:pt x="9373" y="30823"/>
                </a:moveTo>
                <a:lnTo>
                  <a:pt x="13543" y="31190"/>
                </a:lnTo>
                <a:lnTo>
                  <a:pt x="13176" y="35360"/>
                </a:lnTo>
                <a:lnTo>
                  <a:pt x="9007" y="34993"/>
                </a:lnTo>
                <a:lnTo>
                  <a:pt x="9373" y="30823"/>
                </a:lnTo>
                <a:close/>
                <a:moveTo>
                  <a:pt x="13643" y="31190"/>
                </a:moveTo>
                <a:lnTo>
                  <a:pt x="17813" y="31590"/>
                </a:lnTo>
                <a:lnTo>
                  <a:pt x="17446" y="35760"/>
                </a:lnTo>
                <a:lnTo>
                  <a:pt x="13276" y="35360"/>
                </a:lnTo>
                <a:lnTo>
                  <a:pt x="13643" y="31190"/>
                </a:lnTo>
                <a:close/>
                <a:moveTo>
                  <a:pt x="17913" y="31590"/>
                </a:moveTo>
                <a:lnTo>
                  <a:pt x="22083" y="31957"/>
                </a:lnTo>
                <a:lnTo>
                  <a:pt x="21716" y="36127"/>
                </a:lnTo>
                <a:lnTo>
                  <a:pt x="17546" y="35760"/>
                </a:lnTo>
                <a:lnTo>
                  <a:pt x="17913" y="31590"/>
                </a:lnTo>
                <a:close/>
                <a:moveTo>
                  <a:pt x="22216" y="31990"/>
                </a:moveTo>
                <a:lnTo>
                  <a:pt x="26386" y="32357"/>
                </a:lnTo>
                <a:lnTo>
                  <a:pt x="25985" y="36527"/>
                </a:lnTo>
                <a:lnTo>
                  <a:pt x="21816" y="36160"/>
                </a:lnTo>
                <a:lnTo>
                  <a:pt x="22216" y="31990"/>
                </a:lnTo>
                <a:close/>
                <a:moveTo>
                  <a:pt x="26486" y="32357"/>
                </a:moveTo>
                <a:lnTo>
                  <a:pt x="30655" y="32758"/>
                </a:lnTo>
                <a:lnTo>
                  <a:pt x="30255" y="36927"/>
                </a:lnTo>
                <a:lnTo>
                  <a:pt x="26085" y="36527"/>
                </a:lnTo>
                <a:lnTo>
                  <a:pt x="26486" y="32357"/>
                </a:lnTo>
                <a:close/>
                <a:moveTo>
                  <a:pt x="30755" y="32791"/>
                </a:moveTo>
                <a:lnTo>
                  <a:pt x="34925" y="33158"/>
                </a:lnTo>
                <a:lnTo>
                  <a:pt x="34558" y="37328"/>
                </a:lnTo>
                <a:lnTo>
                  <a:pt x="30388" y="36961"/>
                </a:lnTo>
                <a:lnTo>
                  <a:pt x="30755" y="32791"/>
                </a:lnTo>
                <a:close/>
                <a:moveTo>
                  <a:pt x="35025" y="33158"/>
                </a:moveTo>
                <a:lnTo>
                  <a:pt x="39195" y="33558"/>
                </a:lnTo>
                <a:lnTo>
                  <a:pt x="38828" y="37728"/>
                </a:lnTo>
                <a:lnTo>
                  <a:pt x="34658" y="37328"/>
                </a:lnTo>
                <a:lnTo>
                  <a:pt x="35025" y="33158"/>
                </a:lnTo>
                <a:close/>
                <a:moveTo>
                  <a:pt x="400" y="34292"/>
                </a:moveTo>
                <a:lnTo>
                  <a:pt x="0" y="38462"/>
                </a:lnTo>
                <a:lnTo>
                  <a:pt x="72" y="38469"/>
                </a:lnTo>
                <a:lnTo>
                  <a:pt x="72" y="38469"/>
                </a:lnTo>
                <a:lnTo>
                  <a:pt x="460" y="34298"/>
                </a:lnTo>
                <a:lnTo>
                  <a:pt x="460" y="34298"/>
                </a:lnTo>
                <a:lnTo>
                  <a:pt x="400" y="34292"/>
                </a:lnTo>
                <a:close/>
                <a:moveTo>
                  <a:pt x="4670" y="34692"/>
                </a:moveTo>
                <a:lnTo>
                  <a:pt x="8840" y="35059"/>
                </a:lnTo>
                <a:lnTo>
                  <a:pt x="8473" y="39229"/>
                </a:lnTo>
                <a:lnTo>
                  <a:pt x="4303" y="38862"/>
                </a:lnTo>
                <a:lnTo>
                  <a:pt x="4670" y="34692"/>
                </a:lnTo>
                <a:close/>
                <a:moveTo>
                  <a:pt x="8940" y="35093"/>
                </a:moveTo>
                <a:lnTo>
                  <a:pt x="13109" y="35460"/>
                </a:lnTo>
                <a:lnTo>
                  <a:pt x="12743" y="39629"/>
                </a:lnTo>
                <a:lnTo>
                  <a:pt x="8573" y="39262"/>
                </a:lnTo>
                <a:lnTo>
                  <a:pt x="8940" y="35093"/>
                </a:lnTo>
                <a:close/>
                <a:moveTo>
                  <a:pt x="12876" y="39663"/>
                </a:moveTo>
                <a:lnTo>
                  <a:pt x="14077" y="39768"/>
                </a:lnTo>
                <a:lnTo>
                  <a:pt x="14077" y="39768"/>
                </a:lnTo>
                <a:lnTo>
                  <a:pt x="12976" y="39663"/>
                </a:lnTo>
                <a:close/>
                <a:moveTo>
                  <a:pt x="20215" y="40324"/>
                </a:moveTo>
                <a:lnTo>
                  <a:pt x="21315" y="40430"/>
                </a:lnTo>
                <a:lnTo>
                  <a:pt x="21316" y="40421"/>
                </a:lnTo>
                <a:lnTo>
                  <a:pt x="21316" y="40421"/>
                </a:lnTo>
                <a:lnTo>
                  <a:pt x="20215" y="40324"/>
                </a:lnTo>
                <a:close/>
                <a:moveTo>
                  <a:pt x="21449" y="40430"/>
                </a:moveTo>
                <a:lnTo>
                  <a:pt x="25618" y="40830"/>
                </a:lnTo>
                <a:lnTo>
                  <a:pt x="25619" y="40824"/>
                </a:lnTo>
                <a:lnTo>
                  <a:pt x="25619" y="40824"/>
                </a:lnTo>
                <a:lnTo>
                  <a:pt x="21515" y="40430"/>
                </a:lnTo>
                <a:close/>
                <a:moveTo>
                  <a:pt x="25718" y="40830"/>
                </a:moveTo>
                <a:lnTo>
                  <a:pt x="29888" y="41197"/>
                </a:lnTo>
                <a:lnTo>
                  <a:pt x="29889" y="41191"/>
                </a:lnTo>
                <a:lnTo>
                  <a:pt x="29889" y="41191"/>
                </a:lnTo>
                <a:lnTo>
                  <a:pt x="25785" y="40830"/>
                </a:lnTo>
                <a:close/>
                <a:moveTo>
                  <a:pt x="29991" y="41197"/>
                </a:moveTo>
                <a:lnTo>
                  <a:pt x="29988" y="41230"/>
                </a:lnTo>
                <a:lnTo>
                  <a:pt x="34158" y="41631"/>
                </a:lnTo>
                <a:lnTo>
                  <a:pt x="34161" y="41591"/>
                </a:lnTo>
                <a:lnTo>
                  <a:pt x="30055" y="41197"/>
                </a:lnTo>
                <a:close/>
                <a:moveTo>
                  <a:pt x="3536" y="1"/>
                </a:moveTo>
                <a:lnTo>
                  <a:pt x="3336" y="2152"/>
                </a:lnTo>
                <a:lnTo>
                  <a:pt x="3536" y="68"/>
                </a:lnTo>
                <a:lnTo>
                  <a:pt x="7706" y="435"/>
                </a:lnTo>
                <a:lnTo>
                  <a:pt x="7305" y="4604"/>
                </a:lnTo>
                <a:lnTo>
                  <a:pt x="3142" y="4238"/>
                </a:lnTo>
                <a:lnTo>
                  <a:pt x="3136" y="4304"/>
                </a:lnTo>
                <a:lnTo>
                  <a:pt x="3136" y="4337"/>
                </a:lnTo>
                <a:lnTo>
                  <a:pt x="7305" y="4738"/>
                </a:lnTo>
                <a:lnTo>
                  <a:pt x="6905" y="8907"/>
                </a:lnTo>
                <a:lnTo>
                  <a:pt x="2771" y="8510"/>
                </a:lnTo>
                <a:lnTo>
                  <a:pt x="2771" y="8510"/>
                </a:lnTo>
                <a:lnTo>
                  <a:pt x="2769" y="8540"/>
                </a:lnTo>
                <a:lnTo>
                  <a:pt x="2769" y="8610"/>
                </a:lnTo>
                <a:lnTo>
                  <a:pt x="2769" y="8610"/>
                </a:lnTo>
                <a:lnTo>
                  <a:pt x="6905" y="9007"/>
                </a:lnTo>
                <a:lnTo>
                  <a:pt x="6538" y="13177"/>
                </a:lnTo>
                <a:lnTo>
                  <a:pt x="2372" y="12777"/>
                </a:lnTo>
                <a:lnTo>
                  <a:pt x="2368" y="12810"/>
                </a:lnTo>
                <a:lnTo>
                  <a:pt x="2368" y="12910"/>
                </a:lnTo>
                <a:lnTo>
                  <a:pt x="2368" y="12913"/>
                </a:lnTo>
                <a:lnTo>
                  <a:pt x="6505" y="13277"/>
                </a:lnTo>
                <a:lnTo>
                  <a:pt x="6138" y="17447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180"/>
                </a:lnTo>
                <a:lnTo>
                  <a:pt x="2001" y="17183"/>
                </a:lnTo>
                <a:lnTo>
                  <a:pt x="2001" y="17183"/>
                </a:lnTo>
                <a:lnTo>
                  <a:pt x="6138" y="17547"/>
                </a:lnTo>
                <a:lnTo>
                  <a:pt x="5738" y="21716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450"/>
                </a:lnTo>
                <a:lnTo>
                  <a:pt x="1634" y="21456"/>
                </a:lnTo>
                <a:lnTo>
                  <a:pt x="1634" y="21456"/>
                </a:lnTo>
                <a:lnTo>
                  <a:pt x="5738" y="21850"/>
                </a:lnTo>
                <a:lnTo>
                  <a:pt x="5337" y="26020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719"/>
                </a:lnTo>
                <a:lnTo>
                  <a:pt x="1231" y="25758"/>
                </a:lnTo>
                <a:lnTo>
                  <a:pt x="1231" y="25758"/>
                </a:lnTo>
                <a:lnTo>
                  <a:pt x="5337" y="26120"/>
                </a:lnTo>
                <a:lnTo>
                  <a:pt x="4970" y="30289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989"/>
                </a:lnTo>
                <a:lnTo>
                  <a:pt x="863" y="30031"/>
                </a:lnTo>
                <a:lnTo>
                  <a:pt x="863" y="30031"/>
                </a:lnTo>
                <a:lnTo>
                  <a:pt x="4937" y="30389"/>
                </a:lnTo>
                <a:lnTo>
                  <a:pt x="4570" y="34559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225"/>
                </a:lnTo>
                <a:lnTo>
                  <a:pt x="460" y="34298"/>
                </a:lnTo>
                <a:lnTo>
                  <a:pt x="460" y="34298"/>
                </a:lnTo>
                <a:lnTo>
                  <a:pt x="4570" y="34692"/>
                </a:lnTo>
                <a:lnTo>
                  <a:pt x="4170" y="38862"/>
                </a:lnTo>
                <a:lnTo>
                  <a:pt x="72" y="38469"/>
                </a:lnTo>
                <a:lnTo>
                  <a:pt x="72" y="38469"/>
                </a:lnTo>
                <a:lnTo>
                  <a:pt x="67" y="38528"/>
                </a:lnTo>
                <a:lnTo>
                  <a:pt x="4370" y="38895"/>
                </a:lnTo>
                <a:lnTo>
                  <a:pt x="4470" y="38895"/>
                </a:lnTo>
                <a:lnTo>
                  <a:pt x="8640" y="39296"/>
                </a:lnTo>
                <a:lnTo>
                  <a:pt x="8706" y="39296"/>
                </a:lnTo>
                <a:lnTo>
                  <a:pt x="12876" y="39663"/>
                </a:lnTo>
                <a:lnTo>
                  <a:pt x="13276" y="35493"/>
                </a:lnTo>
                <a:lnTo>
                  <a:pt x="17446" y="35860"/>
                </a:lnTo>
                <a:lnTo>
                  <a:pt x="17046" y="40030"/>
                </a:lnTo>
                <a:lnTo>
                  <a:pt x="14077" y="39768"/>
                </a:lnTo>
                <a:lnTo>
                  <a:pt x="14077" y="39768"/>
                </a:lnTo>
                <a:lnTo>
                  <a:pt x="17146" y="40063"/>
                </a:lnTo>
                <a:lnTo>
                  <a:pt x="17246" y="40063"/>
                </a:lnTo>
                <a:lnTo>
                  <a:pt x="20215" y="40324"/>
                </a:lnTo>
                <a:lnTo>
                  <a:pt x="20215" y="40324"/>
                </a:lnTo>
                <a:lnTo>
                  <a:pt x="17146" y="40030"/>
                </a:lnTo>
                <a:lnTo>
                  <a:pt x="17546" y="35860"/>
                </a:lnTo>
                <a:lnTo>
                  <a:pt x="21716" y="36260"/>
                </a:lnTo>
                <a:lnTo>
                  <a:pt x="21316" y="40421"/>
                </a:lnTo>
                <a:lnTo>
                  <a:pt x="21316" y="40421"/>
                </a:lnTo>
                <a:lnTo>
                  <a:pt x="21415" y="40430"/>
                </a:lnTo>
                <a:lnTo>
                  <a:pt x="21449" y="40430"/>
                </a:lnTo>
                <a:lnTo>
                  <a:pt x="21816" y="36260"/>
                </a:lnTo>
                <a:lnTo>
                  <a:pt x="25985" y="36660"/>
                </a:lnTo>
                <a:lnTo>
                  <a:pt x="25619" y="40824"/>
                </a:lnTo>
                <a:lnTo>
                  <a:pt x="25619" y="40824"/>
                </a:lnTo>
                <a:lnTo>
                  <a:pt x="25685" y="40830"/>
                </a:lnTo>
                <a:lnTo>
                  <a:pt x="25718" y="40830"/>
                </a:lnTo>
                <a:lnTo>
                  <a:pt x="26085" y="36660"/>
                </a:lnTo>
                <a:lnTo>
                  <a:pt x="30255" y="37027"/>
                </a:lnTo>
                <a:lnTo>
                  <a:pt x="29889" y="41191"/>
                </a:lnTo>
                <a:lnTo>
                  <a:pt x="29889" y="41191"/>
                </a:lnTo>
                <a:lnTo>
                  <a:pt x="29955" y="41197"/>
                </a:lnTo>
                <a:lnTo>
                  <a:pt x="29991" y="41197"/>
                </a:lnTo>
                <a:lnTo>
                  <a:pt x="30355" y="37061"/>
                </a:lnTo>
                <a:lnTo>
                  <a:pt x="34525" y="37461"/>
                </a:lnTo>
                <a:lnTo>
                  <a:pt x="34161" y="41591"/>
                </a:lnTo>
                <a:lnTo>
                  <a:pt x="34225" y="41597"/>
                </a:lnTo>
                <a:lnTo>
                  <a:pt x="34261" y="41597"/>
                </a:lnTo>
                <a:lnTo>
                  <a:pt x="34658" y="37461"/>
                </a:lnTo>
                <a:lnTo>
                  <a:pt x="38828" y="37828"/>
                </a:lnTo>
                <a:lnTo>
                  <a:pt x="38432" y="41950"/>
                </a:lnTo>
                <a:lnTo>
                  <a:pt x="38432" y="41950"/>
                </a:lnTo>
                <a:lnTo>
                  <a:pt x="38594" y="41964"/>
                </a:lnTo>
                <a:lnTo>
                  <a:pt x="38995" y="37695"/>
                </a:lnTo>
                <a:lnTo>
                  <a:pt x="38995" y="37594"/>
                </a:lnTo>
                <a:lnTo>
                  <a:pt x="39362" y="33425"/>
                </a:lnTo>
                <a:lnTo>
                  <a:pt x="39362" y="33358"/>
                </a:lnTo>
                <a:lnTo>
                  <a:pt x="39762" y="29188"/>
                </a:lnTo>
                <a:lnTo>
                  <a:pt x="39762" y="29088"/>
                </a:lnTo>
                <a:lnTo>
                  <a:pt x="40129" y="24919"/>
                </a:lnTo>
                <a:lnTo>
                  <a:pt x="40129" y="24819"/>
                </a:lnTo>
                <a:lnTo>
                  <a:pt x="40529" y="20649"/>
                </a:lnTo>
                <a:lnTo>
                  <a:pt x="40529" y="20549"/>
                </a:lnTo>
                <a:lnTo>
                  <a:pt x="40896" y="16379"/>
                </a:lnTo>
                <a:lnTo>
                  <a:pt x="40896" y="16279"/>
                </a:lnTo>
                <a:lnTo>
                  <a:pt x="41263" y="12110"/>
                </a:lnTo>
                <a:lnTo>
                  <a:pt x="41263" y="12009"/>
                </a:lnTo>
                <a:lnTo>
                  <a:pt x="41663" y="7840"/>
                </a:lnTo>
                <a:lnTo>
                  <a:pt x="41663" y="7773"/>
                </a:lnTo>
                <a:lnTo>
                  <a:pt x="42030" y="3470"/>
                </a:lnTo>
                <a:lnTo>
                  <a:pt x="37760" y="3070"/>
                </a:lnTo>
                <a:lnTo>
                  <a:pt x="37660" y="3070"/>
                </a:lnTo>
                <a:lnTo>
                  <a:pt x="33491" y="2703"/>
                </a:lnTo>
                <a:lnTo>
                  <a:pt x="33391" y="2703"/>
                </a:lnTo>
                <a:lnTo>
                  <a:pt x="29221" y="2303"/>
                </a:lnTo>
                <a:lnTo>
                  <a:pt x="29121" y="2303"/>
                </a:lnTo>
                <a:lnTo>
                  <a:pt x="24951" y="1936"/>
                </a:lnTo>
                <a:lnTo>
                  <a:pt x="24885" y="1936"/>
                </a:lnTo>
                <a:lnTo>
                  <a:pt x="20715" y="1535"/>
                </a:lnTo>
                <a:lnTo>
                  <a:pt x="20615" y="1535"/>
                </a:lnTo>
                <a:lnTo>
                  <a:pt x="16445" y="1168"/>
                </a:lnTo>
                <a:lnTo>
                  <a:pt x="16345" y="1168"/>
                </a:lnTo>
                <a:lnTo>
                  <a:pt x="12175" y="801"/>
                </a:lnTo>
                <a:lnTo>
                  <a:pt x="12075" y="801"/>
                </a:lnTo>
                <a:lnTo>
                  <a:pt x="7906" y="401"/>
                </a:lnTo>
                <a:lnTo>
                  <a:pt x="7839" y="401"/>
                </a:lnTo>
                <a:lnTo>
                  <a:pt x="3536" y="1"/>
                </a:lnTo>
                <a:close/>
                <a:moveTo>
                  <a:pt x="34261" y="41597"/>
                </a:moveTo>
                <a:lnTo>
                  <a:pt x="34258" y="41631"/>
                </a:lnTo>
                <a:lnTo>
                  <a:pt x="38428" y="41998"/>
                </a:lnTo>
                <a:lnTo>
                  <a:pt x="38432" y="41950"/>
                </a:lnTo>
                <a:lnTo>
                  <a:pt x="38432" y="41950"/>
                </a:lnTo>
                <a:lnTo>
                  <a:pt x="34325" y="41597"/>
                </a:lnTo>
                <a:close/>
              </a:path>
            </a:pathLst>
          </a:custGeom>
          <a:solidFill>
            <a:srgbClr val="B2E2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826" name="Google Shape;826;p36"/>
          <p:cNvGrpSpPr/>
          <p:nvPr/>
        </p:nvGrpSpPr>
        <p:grpSpPr>
          <a:xfrm rot="4921726">
            <a:off x="8067371" y="1506768"/>
            <a:ext cx="879971" cy="410961"/>
            <a:chOff x="2358590" y="2770261"/>
            <a:chExt cx="701327" cy="327531"/>
          </a:xfrm>
        </p:grpSpPr>
        <p:sp>
          <p:nvSpPr>
            <p:cNvPr id="827" name="Google Shape;827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8" name="Google Shape;828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rgbClr val="FFE63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9" name="Google Shape;829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EDD63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0" name="Google Shape;830;p36"/>
          <p:cNvGrpSpPr/>
          <p:nvPr/>
        </p:nvGrpSpPr>
        <p:grpSpPr>
          <a:xfrm rot="4921726">
            <a:off x="8011974" y="2620473"/>
            <a:ext cx="879971" cy="410961"/>
            <a:chOff x="2358590" y="2770261"/>
            <a:chExt cx="701327" cy="327531"/>
          </a:xfrm>
        </p:grpSpPr>
        <p:sp>
          <p:nvSpPr>
            <p:cNvPr id="831" name="Google Shape;831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2" name="Google Shape;832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3" name="Google Shape;833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FCB8B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4" name="Google Shape;834;p36"/>
          <p:cNvGrpSpPr/>
          <p:nvPr/>
        </p:nvGrpSpPr>
        <p:grpSpPr>
          <a:xfrm rot="4921726">
            <a:off x="7979363" y="3764763"/>
            <a:ext cx="879971" cy="410961"/>
            <a:chOff x="2358590" y="2770261"/>
            <a:chExt cx="701327" cy="327531"/>
          </a:xfrm>
        </p:grpSpPr>
        <p:sp>
          <p:nvSpPr>
            <p:cNvPr id="835" name="Google Shape;835;p36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6" name="Google Shape;836;p36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7" name="Google Shape;837;p36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60D6C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838" name="Google Shape;838;p36"/>
          <p:cNvGrpSpPr/>
          <p:nvPr/>
        </p:nvGrpSpPr>
        <p:grpSpPr>
          <a:xfrm>
            <a:off x="415345" y="2062143"/>
            <a:ext cx="297009" cy="440366"/>
            <a:chOff x="4508863" y="1528200"/>
            <a:chExt cx="318850" cy="472800"/>
          </a:xfrm>
        </p:grpSpPr>
        <p:sp>
          <p:nvSpPr>
            <p:cNvPr id="839" name="Google Shape;839;p36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0" name="Google Shape;840;p36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1" name="Google Shape;841;p36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2" name="Google Shape;842;p36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" name="Subtitle 1"/>
          <p:cNvSpPr>
            <a:spLocks noGrp="1"/>
          </p:cNvSpPr>
          <p:nvPr>
            <p:ph type="subTitle" idx="2"/>
          </p:nvPr>
        </p:nvSpPr>
        <p:spPr>
          <a:xfrm>
            <a:off x="2976855" y="2394472"/>
            <a:ext cx="4201593" cy="571200"/>
          </a:xfrm>
        </p:spPr>
        <p:txBody>
          <a:bodyPr/>
          <a:lstStyle/>
          <a:p>
            <a:pPr marL="82550" lvl="0" indent="0" fontAlgn="base"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  <a:defRPr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Please do not let your children play in the Reception playground before school.</a:t>
            </a:r>
          </a:p>
          <a:p>
            <a:endParaRPr lang="en-GB" sz="11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47E3D5-B129-455A-8D61-5DE355CFB9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9540" y="962542"/>
            <a:ext cx="4800600" cy="480060"/>
          </a:xfrm>
        </p:spPr>
        <p:txBody>
          <a:bodyPr>
            <a:noAutofit/>
          </a:bodyPr>
          <a:lstStyle/>
          <a:p>
            <a:r>
              <a:rPr lang="en-US" dirty="0">
                <a:latin typeface="+mj-lt"/>
              </a:rPr>
              <a:t>Yeading Infant &amp; Nursery School</a:t>
            </a:r>
            <a:br>
              <a:rPr lang="en-US" dirty="0">
                <a:latin typeface="+mj-lt"/>
              </a:rPr>
            </a:b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E512D6-1B42-4E1C-AEE3-478A340AC16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666640" y="1593478"/>
            <a:ext cx="5486400" cy="857250"/>
          </a:xfrm>
        </p:spPr>
        <p:txBody>
          <a:bodyPr>
            <a:normAutofit fontScale="85000" lnSpcReduction="20000"/>
          </a:bodyPr>
          <a:lstStyle/>
          <a:p>
            <a:r>
              <a:rPr lang="en-US" dirty="0"/>
              <a:t>OPAL Play</a:t>
            </a:r>
          </a:p>
        </p:txBody>
      </p:sp>
      <p:pic>
        <p:nvPicPr>
          <p:cNvPr id="1030" name="Picture 6" descr="umbrella and rain boots bundle, clipart free svg file - SVG Heart">
            <a:extLst>
              <a:ext uri="{FF2B5EF4-FFF2-40B4-BE49-F238E27FC236}">
                <a16:creationId xmlns:a16="http://schemas.microsoft.com/office/drawing/2014/main" id="{DB56B81A-8BE5-4FD1-9ED4-2C5EB34CBF7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779" y="188305"/>
            <a:ext cx="757575" cy="738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Outdoor Play and Learning - OPAL - Play Scotland">
            <a:extLst>
              <a:ext uri="{FF2B5EF4-FFF2-40B4-BE49-F238E27FC236}">
                <a16:creationId xmlns:a16="http://schemas.microsoft.com/office/drawing/2014/main" id="{8A4FBFD3-D9CE-407E-8E36-71751FBD74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0628" y="2692774"/>
            <a:ext cx="2262422" cy="22624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3755042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796520-2640-4559-BAB1-ADE3A73865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1369" y="209079"/>
            <a:ext cx="7556610" cy="1989988"/>
          </a:xfrm>
        </p:spPr>
        <p:txBody>
          <a:bodyPr/>
          <a:lstStyle/>
          <a:p>
            <a:pPr algn="ctr"/>
            <a:r>
              <a:rPr lang="en-US" sz="4500" dirty="0">
                <a:latin typeface="+mn-lt"/>
              </a:rPr>
              <a:t>What is OPAL Play?</a:t>
            </a:r>
            <a:br>
              <a:rPr lang="en-US" sz="4500" dirty="0">
                <a:latin typeface="+mn-lt"/>
              </a:rPr>
            </a:br>
            <a:r>
              <a:rPr lang="en-US" dirty="0">
                <a:latin typeface="+mn-lt"/>
              </a:rPr>
              <a:t>Outdoor Play And Learning</a:t>
            </a:r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5DC304-4CC2-4AA6-99F0-241F19673CE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336422" y="8111"/>
            <a:ext cx="1817103" cy="5143500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5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AA93C9A0-9940-4D48-A11F-CD7027D7470C}"/>
              </a:ext>
            </a:extLst>
          </p:cNvPr>
          <p:cNvSpPr txBox="1"/>
          <p:nvPr/>
        </p:nvSpPr>
        <p:spPr>
          <a:xfrm>
            <a:off x="3734348" y="4588173"/>
            <a:ext cx="103746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0000"/>
                </a:solidFill>
                <a:latin typeface="Comic Neue" panose="02000000000000000000" pitchFamily="50" charset="0"/>
              </a:rPr>
              <a:t>Fun</a:t>
            </a:r>
            <a:endParaRPr lang="en-GB" sz="4050" b="1" dirty="0">
              <a:solidFill>
                <a:srgbClr val="FF0000"/>
              </a:solidFill>
              <a:latin typeface="Comic Neue" panose="02000000000000000000" pitchFamily="50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2AEA193D-17D3-4516-979A-2616C43E000D}"/>
              </a:ext>
            </a:extLst>
          </p:cNvPr>
          <p:cNvSpPr txBox="1"/>
          <p:nvPr/>
        </p:nvSpPr>
        <p:spPr>
          <a:xfrm>
            <a:off x="2064713" y="1489642"/>
            <a:ext cx="4594528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7030A0"/>
                </a:solidFill>
                <a:latin typeface="Comic Neue" panose="02000000000000000000" pitchFamily="50" charset="0"/>
              </a:rPr>
              <a:t>Building friendships</a:t>
            </a:r>
            <a:endParaRPr lang="en-GB" sz="4050" b="1" dirty="0">
              <a:solidFill>
                <a:srgbClr val="7030A0"/>
              </a:solidFill>
              <a:latin typeface="Comic Neue" panose="02000000000000000000" pitchFamily="50" charset="0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9D145884-02AC-418F-80B2-69612FB690D8}"/>
              </a:ext>
            </a:extLst>
          </p:cNvPr>
          <p:cNvSpPr txBox="1"/>
          <p:nvPr/>
        </p:nvSpPr>
        <p:spPr>
          <a:xfrm>
            <a:off x="1684552" y="3389925"/>
            <a:ext cx="529023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6699"/>
                </a:solidFill>
                <a:latin typeface="Comic Neue" panose="02000000000000000000" pitchFamily="50" charset="0"/>
              </a:rPr>
              <a:t>Learning Through Play</a:t>
            </a:r>
            <a:endParaRPr lang="en-GB" sz="4050" b="1" dirty="0">
              <a:solidFill>
                <a:srgbClr val="FF6699"/>
              </a:solidFill>
              <a:latin typeface="Comic Neue" panose="02000000000000000000" pitchFamily="50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7B5B13B-D576-42EB-AB86-65F0DB3F110D}"/>
              </a:ext>
            </a:extLst>
          </p:cNvPr>
          <p:cNvSpPr txBox="1"/>
          <p:nvPr/>
        </p:nvSpPr>
        <p:spPr>
          <a:xfrm>
            <a:off x="1671375" y="2101998"/>
            <a:ext cx="5333511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FFC000"/>
                </a:solidFill>
                <a:latin typeface="Comic Neue" panose="02000000000000000000" pitchFamily="50" charset="0"/>
              </a:rPr>
              <a:t>Driven by the children </a:t>
            </a:r>
            <a:endParaRPr lang="en-GB" sz="4050" b="1" dirty="0">
              <a:solidFill>
                <a:srgbClr val="FFC000"/>
              </a:solidFill>
              <a:latin typeface="Comic Neue" panose="02000000000000000000" pitchFamily="50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F8E9153F-7041-4FB6-A01A-CCE467924C40}"/>
              </a:ext>
            </a:extLst>
          </p:cNvPr>
          <p:cNvSpPr txBox="1"/>
          <p:nvPr/>
        </p:nvSpPr>
        <p:spPr>
          <a:xfrm>
            <a:off x="2366706" y="2746871"/>
            <a:ext cx="3482043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chemeClr val="accent2"/>
                </a:solidFill>
                <a:latin typeface="Comic Neue" panose="02000000000000000000" pitchFamily="50" charset="0"/>
              </a:rPr>
              <a:t>Managing Risk</a:t>
            </a:r>
            <a:endParaRPr lang="en-GB" sz="4050" b="1" dirty="0">
              <a:solidFill>
                <a:schemeClr val="accent2"/>
              </a:solidFill>
              <a:latin typeface="Comic Neue" panose="02000000000000000000" pitchFamily="50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3624BAFC-FC54-4B7F-808C-75CC3F7894C1}"/>
              </a:ext>
            </a:extLst>
          </p:cNvPr>
          <p:cNvSpPr txBox="1"/>
          <p:nvPr/>
        </p:nvSpPr>
        <p:spPr>
          <a:xfrm>
            <a:off x="3113498" y="3994918"/>
            <a:ext cx="2300630" cy="7155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50" b="1" dirty="0">
                <a:solidFill>
                  <a:srgbClr val="666699"/>
                </a:solidFill>
                <a:latin typeface="Comic Neue" panose="02000000000000000000" pitchFamily="50" charset="0"/>
              </a:rPr>
              <a:t>Free Play</a:t>
            </a:r>
            <a:endParaRPr lang="en-GB" sz="4050" b="1" dirty="0">
              <a:solidFill>
                <a:srgbClr val="666699"/>
              </a:solidFill>
              <a:latin typeface="Comic Neue" panose="02000000000000000000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19523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66775" y="895350"/>
            <a:ext cx="7639050" cy="3848100"/>
          </a:xfrm>
        </p:spPr>
        <p:txBody>
          <a:bodyPr>
            <a:normAutofit lnSpcReduction="10000"/>
          </a:bodyPr>
          <a:lstStyle/>
          <a:p>
            <a:pPr algn="ctr"/>
            <a:r>
              <a:rPr lang="en-US" sz="2925" b="1" u="sng" dirty="0">
                <a:solidFill>
                  <a:srgbClr val="003366"/>
                </a:solidFill>
                <a:latin typeface="Calibri" panose="020F0502020204030204" pitchFamily="34" charset="0"/>
              </a:rPr>
              <a:t>Significant impact on…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Behaviour</a:t>
            </a:r>
            <a:r>
              <a:rPr lang="en-US" sz="1575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happy children – 20% of school is playtime.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Accidents</a:t>
            </a:r>
            <a:r>
              <a:rPr lang="en-US" sz="1575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OPAL schools have up to 80% less reported accidents due to managing risk.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Self-regulation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learn to self regulate through practice, trust and freedom.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Physical activity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significantly more active.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Mental well-being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children are happier.</a:t>
            </a:r>
          </a:p>
          <a:p>
            <a:pPr algn="l"/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Social and emotional development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Good play is where relationships are practiced.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251000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9A2FFE3-A7C7-9249-96D4-8D9AC15E0150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819150" y="1295400"/>
            <a:ext cx="7534275" cy="3848100"/>
          </a:xfrm>
        </p:spPr>
        <p:txBody>
          <a:bodyPr>
            <a:normAutofit fontScale="92500" lnSpcReduction="10000"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US" sz="2100" b="1" dirty="0">
                <a:solidFill>
                  <a:srgbClr val="003366"/>
                </a:solidFill>
                <a:latin typeface="Calibri" panose="020F0502020204030204" pitchFamily="34" charset="0"/>
              </a:rPr>
              <a:t>Links to formal learning</a:t>
            </a:r>
            <a:r>
              <a:rPr lang="en-US" sz="2100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increased creativity, imagination and collaborative skills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Attendance</a:t>
            </a:r>
            <a:r>
              <a:rPr lang="en-US" sz="1575" b="1" dirty="0">
                <a:solidFill>
                  <a:srgbClr val="333333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children can't wait to come to OPAL schools because they have such fun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Parents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are happier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Rights</a:t>
            </a:r>
            <a:r>
              <a:rPr lang="en-US" sz="2250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2250" dirty="0">
                <a:solidFill>
                  <a:srgbClr val="333333"/>
                </a:solidFill>
                <a:latin typeface="Calibri" panose="020F0502020204030204" pitchFamily="34" charset="0"/>
              </a:rPr>
              <a:t>- 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Play is a child's right as recognized by the UN Convention on the Rights of the Child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OFSTED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 - OPAL schools can easily provide evidence on their approach to wellbeing and                                                       inclusion</a:t>
            </a:r>
          </a:p>
          <a:p>
            <a:pPr algn="l">
              <a:buFont typeface="Arial" panose="020B0604020202020204" pitchFamily="34" charset="0"/>
              <a:buChar char="•"/>
            </a:pPr>
            <a:endParaRPr lang="en-US" sz="1575" dirty="0">
              <a:solidFill>
                <a:srgbClr val="333333"/>
              </a:solidFill>
              <a:latin typeface="Calibri" panose="020F0502020204030204" pitchFamily="34" charset="0"/>
            </a:endParaRPr>
          </a:p>
          <a:p>
            <a:pPr algn="l">
              <a:buFont typeface="Arial" panose="020B0604020202020204" pitchFamily="34" charset="0"/>
              <a:buChar char="•"/>
            </a:pPr>
            <a:r>
              <a:rPr lang="en-US" sz="2250" b="1" dirty="0">
                <a:solidFill>
                  <a:srgbClr val="003366"/>
                </a:solidFill>
                <a:latin typeface="Calibri" panose="020F0502020204030204" pitchFamily="34" charset="0"/>
              </a:rPr>
              <a:t>Risk</a:t>
            </a:r>
            <a:r>
              <a:rPr lang="en-US" sz="2250" dirty="0">
                <a:solidFill>
                  <a:srgbClr val="003366"/>
                </a:solidFill>
                <a:latin typeface="Calibri" panose="020F0502020204030204" pitchFamily="34" charset="0"/>
              </a:rPr>
              <a:t> </a:t>
            </a:r>
            <a:r>
              <a:rPr lang="en-US" sz="1575" dirty="0">
                <a:solidFill>
                  <a:srgbClr val="333333"/>
                </a:solidFill>
                <a:latin typeface="Calibri" panose="020F0502020204030204" pitchFamily="34" charset="0"/>
              </a:rPr>
              <a:t>- OPAL schools report significant improvements in children's ability to identify and manage risk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24939592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Outdoor Play and Learning (OPAL) - Daubeney Primary School">
            <a:extLst>
              <a:ext uri="{FF2B5EF4-FFF2-40B4-BE49-F238E27FC236}">
                <a16:creationId xmlns:a16="http://schemas.microsoft.com/office/drawing/2014/main" id="{FFEEE8CD-1C5B-4183-9D7F-B81F405282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6085" y="88710"/>
            <a:ext cx="7031831" cy="4966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69272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31489C1B-E610-4A9C-9D28-118BB1DC5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Get Involved</a:t>
            </a:r>
          </a:p>
          <a:p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795168B-77B1-A847-B1E3-2433BEBFD31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343025" y="1913619"/>
            <a:ext cx="6526529" cy="3010806"/>
          </a:xfrm>
        </p:spPr>
        <p:txBody>
          <a:bodyPr>
            <a:normAutofit fontScale="55000" lnSpcReduction="20000"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Please bring wellies for your child to keep at school – clearly labelled.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Please bring waterproof clothing – clearly labelled.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We kindly ask for any </a:t>
            </a:r>
            <a:r>
              <a:rPr lang="en-US" sz="3300" b="1" dirty="0"/>
              <a:t>donations </a:t>
            </a:r>
            <a:r>
              <a:rPr lang="en-US" sz="3300" dirty="0"/>
              <a:t>– </a:t>
            </a:r>
            <a:r>
              <a:rPr lang="en-US" sz="3300" b="1" dirty="0"/>
              <a:t>in good, clean condition</a:t>
            </a:r>
          </a:p>
          <a:p>
            <a:pPr>
              <a:lnSpc>
                <a:spcPts val="2100"/>
              </a:lnSpc>
            </a:pPr>
            <a:r>
              <a:rPr lang="en-US" sz="3000" dirty="0"/>
              <a:t>     Such as old wellies, dressing up clothes, small world items </a:t>
            </a:r>
            <a:r>
              <a:rPr lang="en-US" sz="3000" dirty="0" err="1"/>
              <a:t>etc</a:t>
            </a: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30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3000" dirty="0"/>
              <a:t>The children love to play in all weather.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05639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E78804C-B2E2-415D-8F3E-B57C9BECDC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43025" y="54703"/>
            <a:ext cx="5951168" cy="5012984"/>
          </a:xfrm>
          <a:prstGeom prst="rect">
            <a:avLst/>
          </a:prstGeom>
        </p:spPr>
      </p:pic>
      <p:pic>
        <p:nvPicPr>
          <p:cNvPr id="4098" name="Picture 2" descr="Cross Out Mark Comments - Cross Icon Png Transparent Clipart (#283880) -  PikPng">
            <a:extLst>
              <a:ext uri="{FF2B5EF4-FFF2-40B4-BE49-F238E27FC236}">
                <a16:creationId xmlns:a16="http://schemas.microsoft.com/office/drawing/2014/main" id="{BD388A7D-5046-4EB8-B1E0-CA7FD376E4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006722" y="3200865"/>
            <a:ext cx="279653" cy="2932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51342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Class Information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281" y="1304926"/>
            <a:ext cx="6392619" cy="3495675"/>
          </a:xfrm>
        </p:spPr>
        <p:txBody>
          <a:bodyPr>
            <a:normAutofit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We are looking for an </a:t>
            </a:r>
            <a:r>
              <a:rPr lang="en-US" sz="1800" b="1" dirty="0"/>
              <a:t>OPAL Play Parent champion </a:t>
            </a:r>
            <a:r>
              <a:rPr lang="en-US" sz="1800" dirty="0"/>
              <a:t>to support the school. See Mrs. Loi for more information.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We are looking for an </a:t>
            </a:r>
            <a:r>
              <a:rPr lang="en-US" sz="1800" b="1" dirty="0"/>
              <a:t>OPAL Play Governor </a:t>
            </a:r>
            <a:r>
              <a:rPr lang="en-US" sz="1800" dirty="0"/>
              <a:t>to support the school. See Mrs. Ahluwalia for more information. 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Bring </a:t>
            </a:r>
            <a:r>
              <a:rPr lang="en-US" sz="1800" b="1" dirty="0"/>
              <a:t>in donations </a:t>
            </a:r>
            <a:r>
              <a:rPr lang="en-US" sz="1800" dirty="0"/>
              <a:t>for the school – see list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sz="1800" dirty="0"/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1800" dirty="0"/>
              <a:t>Any </a:t>
            </a:r>
            <a:r>
              <a:rPr lang="en-US" sz="1800" b="1" dirty="0"/>
              <a:t>handy parents </a:t>
            </a:r>
            <a:r>
              <a:rPr lang="en-US" sz="1800" dirty="0"/>
              <a:t>that can help with building and creating fantastic ideas. See Mrs. Loi</a:t>
            </a:r>
          </a:p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endParaRPr lang="en-US" dirty="0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B4E64823-B1F6-4468-BC94-C8D367BF35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6677025" y="1285875"/>
            <a:ext cx="1772994" cy="212407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</p:spTree>
    <p:extLst>
      <p:ext uri="{BB962C8B-B14F-4D97-AF65-F5344CB8AC3E}">
        <p14:creationId xmlns:p14="http://schemas.microsoft.com/office/powerpoint/2010/main" val="260224692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3D4A52C-1616-4DE9-8F38-FB14C8732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Can you Help?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63D03-0474-4A43-A81C-E7FC3027F22D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427281" y="1304926"/>
            <a:ext cx="6316419" cy="342899"/>
          </a:xfrm>
        </p:spPr>
        <p:txBody>
          <a:bodyPr>
            <a:noAutofit/>
          </a:bodyPr>
          <a:lstStyle/>
          <a:p>
            <a:pPr marL="214313" indent="-214313">
              <a:lnSpc>
                <a:spcPts val="2100"/>
              </a:lnSpc>
              <a:buFont typeface="Arial" panose="020B0604020202020204" pitchFamily="34" charset="0"/>
              <a:buChar char="•"/>
            </a:pPr>
            <a:r>
              <a:rPr lang="en-US" sz="2000" dirty="0"/>
              <a:t>We are looking for help with building resources.</a:t>
            </a:r>
          </a:p>
        </p:txBody>
      </p:sp>
      <p:pic>
        <p:nvPicPr>
          <p:cNvPr id="1026" name="Picture 2" descr="30 Kids Outdoor Mud Kitchen Ideas - 1001 Gardens">
            <a:extLst>
              <a:ext uri="{FF2B5EF4-FFF2-40B4-BE49-F238E27FC236}">
                <a16:creationId xmlns:a16="http://schemas.microsoft.com/office/drawing/2014/main" id="{F36C9E06-43EA-4176-B883-E0183F9C539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726"/>
          <a:stretch/>
        </p:blipFill>
        <p:spPr bwMode="auto">
          <a:xfrm>
            <a:off x="509587" y="1809750"/>
            <a:ext cx="2443163" cy="2875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10 Outdoor Kitchen Sink Ideas 2025 (the Inevitable Ones)">
            <a:extLst>
              <a:ext uri="{FF2B5EF4-FFF2-40B4-BE49-F238E27FC236}">
                <a16:creationId xmlns:a16="http://schemas.microsoft.com/office/drawing/2014/main" id="{AFDF4B63-3E79-40CE-BB31-AD128AD581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2383" y="1885950"/>
            <a:ext cx="2638425" cy="2638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69817385-C001-4DC9-BB38-98C975B4AF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3641" y="2990851"/>
            <a:ext cx="1731805" cy="1884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reative Uses For Recycled Tires On Your Playground - Buyswings.com">
            <a:extLst>
              <a:ext uri="{FF2B5EF4-FFF2-40B4-BE49-F238E27FC236}">
                <a16:creationId xmlns:a16="http://schemas.microsoft.com/office/drawing/2014/main" id="{3E4FEE47-A764-4925-B61F-3CA21819AA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190500"/>
            <a:ext cx="1785938" cy="2381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979009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>
            <a:extLst>
              <a:ext uri="{FF2B5EF4-FFF2-40B4-BE49-F238E27FC236}">
                <a16:creationId xmlns:a16="http://schemas.microsoft.com/office/drawing/2014/main" id="{AA4F2D27-80D1-43A4-B893-7086233F71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485037" y="1285875"/>
            <a:ext cx="2571750" cy="2571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 dirty="0"/>
          </a:p>
        </p:txBody>
      </p:sp>
      <p:sp>
        <p:nvSpPr>
          <p:cNvPr id="6" name="TextBox 2">
            <a:extLst>
              <a:ext uri="{FF2B5EF4-FFF2-40B4-BE49-F238E27FC236}">
                <a16:creationId xmlns:a16="http://schemas.microsoft.com/office/drawing/2014/main" id="{B8318344-65DA-464E-840E-E58CB84157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780234" y="680026"/>
            <a:ext cx="4068366" cy="3647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  <a:spAutoFit/>
          </a:bodyPr>
          <a:lstStyle/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405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Play Charter</a:t>
            </a: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endParaRPr lang="en-US" altLang="en-US" sz="2700" b="1" u="sng" dirty="0">
              <a:solidFill>
                <a:srgbClr val="003399"/>
              </a:solidFill>
              <a:latin typeface="Comic Sans MS" panose="030F0702030302020204" pitchFamily="66" charset="0"/>
              <a:ea typeface="Century Gothic" panose="020B0502020202020204" pitchFamily="34" charset="0"/>
              <a:cs typeface="Times New Roman" panose="02020603050405020304" pitchFamily="18" charset="0"/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Kind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show compassion for all.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Friendly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include everyone.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700" b="1" u="sng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Be Safe</a:t>
            </a:r>
            <a:endParaRPr lang="en-US" altLang="en-US" sz="900" dirty="0">
              <a:solidFill>
                <a:schemeClr val="tx1"/>
              </a:solidFill>
            </a:endParaRPr>
          </a:p>
          <a:p>
            <a:pPr algn="ctr" defTabSz="685800" eaLnBrk="0" fontAlgn="base" hangingPunct="0">
              <a:spcBef>
                <a:spcPct val="0"/>
              </a:spcBef>
              <a:spcAft>
                <a:spcPct val="0"/>
              </a:spcAft>
              <a:buClrTx/>
            </a:pPr>
            <a:r>
              <a:rPr lang="en-US" altLang="en-US" sz="2100" dirty="0">
                <a:solidFill>
                  <a:srgbClr val="003399"/>
                </a:solidFill>
                <a:latin typeface="Comic Sans MS" panose="030F0702030302020204" pitchFamily="66" charset="0"/>
                <a:ea typeface="Century Gothic" panose="020B0502020202020204" pitchFamily="34" charset="0"/>
                <a:cs typeface="Times New Roman" panose="02020603050405020304" pitchFamily="18" charset="0"/>
              </a:rPr>
              <a:t>We look after everyone and the equipment.</a:t>
            </a:r>
            <a:endParaRPr lang="en-US" altLang="en-US" sz="1350" dirty="0">
              <a:solidFill>
                <a:schemeClr val="tx1"/>
              </a:solidFill>
              <a:latin typeface="Arial" panose="020B0604020202020204" pitchFamily="34" charset="0"/>
            </a:endParaRPr>
          </a:p>
        </p:txBody>
      </p:sp>
      <p:sp>
        <p:nvSpPr>
          <p:cNvPr id="13" name="Rectangle 6">
            <a:extLst>
              <a:ext uri="{FF2B5EF4-FFF2-40B4-BE49-F238E27FC236}">
                <a16:creationId xmlns:a16="http://schemas.microsoft.com/office/drawing/2014/main" id="{2F70AA9E-E02C-46E2-B5FB-DF6F42507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675"/>
            <a:ext cx="7110844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68580" tIns="34290" rIns="68580" bIns="3429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 sz="1050"/>
          </a:p>
        </p:txBody>
      </p:sp>
      <p:pic>
        <p:nvPicPr>
          <p:cNvPr id="2060" name="Picture 12" descr="Children Playing Clipart Images | Free Download | PNG Transparent  Background - Pngtree">
            <a:extLst>
              <a:ext uri="{FF2B5EF4-FFF2-40B4-BE49-F238E27FC236}">
                <a16:creationId xmlns:a16="http://schemas.microsoft.com/office/drawing/2014/main" id="{AB03809F-E477-452A-8588-EC4EA85A00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65" y="1631383"/>
            <a:ext cx="1880735" cy="1880735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5869857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14">
            <a:extLst>
              <a:ext uri="{FF2B5EF4-FFF2-40B4-BE49-F238E27FC236}">
                <a16:creationId xmlns:a16="http://schemas.microsoft.com/office/drawing/2014/main" id="{868E2822-F0BF-D949-B8E2-C5C9D59940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ChangeAspect="1"/>
          </p:cNvSpPr>
          <p:nvPr/>
        </p:nvSpPr>
        <p:spPr>
          <a:xfrm flipH="1">
            <a:off x="-60768" y="0"/>
            <a:ext cx="3017520" cy="5197314"/>
          </a:xfrm>
          <a:custGeom>
            <a:avLst/>
            <a:gdLst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4367464 w 4367464"/>
              <a:gd name="connsiteY2" fmla="*/ 6858000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0" fmla="*/ 2056998 w 4367464"/>
              <a:gd name="connsiteY0" fmla="*/ 0 h 6858000"/>
              <a:gd name="connsiteX1" fmla="*/ 4367464 w 4367464"/>
              <a:gd name="connsiteY1" fmla="*/ 0 h 6858000"/>
              <a:gd name="connsiteX2" fmla="*/ 3981702 w 4367464"/>
              <a:gd name="connsiteY2" fmla="*/ 6843712 h 6858000"/>
              <a:gd name="connsiteX3" fmla="*/ 2783919 w 4367464"/>
              <a:gd name="connsiteY3" fmla="*/ 6858000 h 6858000"/>
              <a:gd name="connsiteX4" fmla="*/ 2752534 w 4367464"/>
              <a:gd name="connsiteY4" fmla="*/ 6850757 h 6858000"/>
              <a:gd name="connsiteX5" fmla="*/ 0 w 4367464"/>
              <a:gd name="connsiteY5" fmla="*/ 3296654 h 6858000"/>
              <a:gd name="connsiteX6" fmla="*/ 1920467 w 4367464"/>
              <a:gd name="connsiteY6" fmla="*/ 69927 h 6858000"/>
              <a:gd name="connsiteX7" fmla="*/ 2056998 w 4367464"/>
              <a:gd name="connsiteY7" fmla="*/ 0 h 6858000"/>
              <a:gd name="connsiteX0" fmla="*/ 2056998 w 3981702"/>
              <a:gd name="connsiteY0" fmla="*/ 28575 h 6886575"/>
              <a:gd name="connsiteX1" fmla="*/ 3881689 w 3981702"/>
              <a:gd name="connsiteY1" fmla="*/ 0 h 6886575"/>
              <a:gd name="connsiteX2" fmla="*/ 3981702 w 3981702"/>
              <a:gd name="connsiteY2" fmla="*/ 6872287 h 6886575"/>
              <a:gd name="connsiteX3" fmla="*/ 2783919 w 3981702"/>
              <a:gd name="connsiteY3" fmla="*/ 6886575 h 6886575"/>
              <a:gd name="connsiteX4" fmla="*/ 2752534 w 3981702"/>
              <a:gd name="connsiteY4" fmla="*/ 6879332 h 6886575"/>
              <a:gd name="connsiteX5" fmla="*/ 0 w 3981702"/>
              <a:gd name="connsiteY5" fmla="*/ 3325229 h 6886575"/>
              <a:gd name="connsiteX6" fmla="*/ 1920467 w 3981702"/>
              <a:gd name="connsiteY6" fmla="*/ 98502 h 6886575"/>
              <a:gd name="connsiteX7" fmla="*/ 2056998 w 3981702"/>
              <a:gd name="connsiteY7" fmla="*/ 28575 h 6886575"/>
              <a:gd name="connsiteX0" fmla="*/ 2056998 w 3981702"/>
              <a:gd name="connsiteY0" fmla="*/ 14287 h 6872287"/>
              <a:gd name="connsiteX1" fmla="*/ 3967414 w 3981702"/>
              <a:gd name="connsiteY1" fmla="*/ 0 h 6872287"/>
              <a:gd name="connsiteX2" fmla="*/ 3981702 w 3981702"/>
              <a:gd name="connsiteY2" fmla="*/ 6857999 h 6872287"/>
              <a:gd name="connsiteX3" fmla="*/ 2783919 w 3981702"/>
              <a:gd name="connsiteY3" fmla="*/ 6872287 h 6872287"/>
              <a:gd name="connsiteX4" fmla="*/ 2752534 w 3981702"/>
              <a:gd name="connsiteY4" fmla="*/ 6865044 h 6872287"/>
              <a:gd name="connsiteX5" fmla="*/ 0 w 3981702"/>
              <a:gd name="connsiteY5" fmla="*/ 3310941 h 6872287"/>
              <a:gd name="connsiteX6" fmla="*/ 1920467 w 3981702"/>
              <a:gd name="connsiteY6" fmla="*/ 84214 h 6872287"/>
              <a:gd name="connsiteX7" fmla="*/ 2056998 w 3981702"/>
              <a:gd name="connsiteY7" fmla="*/ 14287 h 6872287"/>
              <a:gd name="connsiteX0" fmla="*/ 2056998 w 4039095"/>
              <a:gd name="connsiteY0" fmla="*/ 14287 h 6872287"/>
              <a:gd name="connsiteX1" fmla="*/ 4038852 w 4039095"/>
              <a:gd name="connsiteY1" fmla="*/ 0 h 6872287"/>
              <a:gd name="connsiteX2" fmla="*/ 3981702 w 4039095"/>
              <a:gd name="connsiteY2" fmla="*/ 6857999 h 6872287"/>
              <a:gd name="connsiteX3" fmla="*/ 2783919 w 4039095"/>
              <a:gd name="connsiteY3" fmla="*/ 6872287 h 6872287"/>
              <a:gd name="connsiteX4" fmla="*/ 2752534 w 4039095"/>
              <a:gd name="connsiteY4" fmla="*/ 6865044 h 6872287"/>
              <a:gd name="connsiteX5" fmla="*/ 0 w 4039095"/>
              <a:gd name="connsiteY5" fmla="*/ 3310941 h 6872287"/>
              <a:gd name="connsiteX6" fmla="*/ 1920467 w 4039095"/>
              <a:gd name="connsiteY6" fmla="*/ 84214 h 6872287"/>
              <a:gd name="connsiteX7" fmla="*/ 2056998 w 4039095"/>
              <a:gd name="connsiteY7" fmla="*/ 14287 h 6872287"/>
              <a:gd name="connsiteX0" fmla="*/ 2056998 w 3981702"/>
              <a:gd name="connsiteY0" fmla="*/ 0 h 6858000"/>
              <a:gd name="connsiteX1" fmla="*/ 3953127 w 3981702"/>
              <a:gd name="connsiteY1" fmla="*/ 0 h 6858000"/>
              <a:gd name="connsiteX2" fmla="*/ 3981702 w 3981702"/>
              <a:gd name="connsiteY2" fmla="*/ 6843712 h 6858000"/>
              <a:gd name="connsiteX3" fmla="*/ 2783919 w 3981702"/>
              <a:gd name="connsiteY3" fmla="*/ 6858000 h 6858000"/>
              <a:gd name="connsiteX4" fmla="*/ 2752534 w 3981702"/>
              <a:gd name="connsiteY4" fmla="*/ 6850757 h 6858000"/>
              <a:gd name="connsiteX5" fmla="*/ 0 w 3981702"/>
              <a:gd name="connsiteY5" fmla="*/ 3296654 h 6858000"/>
              <a:gd name="connsiteX6" fmla="*/ 1920467 w 3981702"/>
              <a:gd name="connsiteY6" fmla="*/ 69927 h 6858000"/>
              <a:gd name="connsiteX7" fmla="*/ 2056998 w 3981702"/>
              <a:gd name="connsiteY7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81702" h="6858000">
                <a:moveTo>
                  <a:pt x="2056998" y="0"/>
                </a:moveTo>
                <a:lnTo>
                  <a:pt x="3953127" y="0"/>
                </a:lnTo>
                <a:cubicBezTo>
                  <a:pt x="3957890" y="2286000"/>
                  <a:pt x="3976939" y="4557712"/>
                  <a:pt x="3981702" y="6843712"/>
                </a:cubicBezTo>
                <a:lnTo>
                  <a:pt x="2783919" y="6858000"/>
                </a:lnTo>
                <a:lnTo>
                  <a:pt x="2752534" y="6850757"/>
                </a:lnTo>
                <a:cubicBezTo>
                  <a:pt x="1169639" y="6443496"/>
                  <a:pt x="0" y="5006667"/>
                  <a:pt x="0" y="3296654"/>
                </a:cubicBezTo>
                <a:cubicBezTo>
                  <a:pt x="0" y="1903310"/>
                  <a:pt x="776551" y="691340"/>
                  <a:pt x="1920467" y="69927"/>
                </a:cubicBezTo>
                <a:lnTo>
                  <a:pt x="2056998" y="0"/>
                </a:lnTo>
                <a:close/>
              </a:path>
            </a:pathLst>
          </a:cu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sz="105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99F66D2-A311-42BB-8035-419D0306F5C7}"/>
              </a:ext>
            </a:extLst>
          </p:cNvPr>
          <p:cNvSpPr txBox="1"/>
          <p:nvPr/>
        </p:nvSpPr>
        <p:spPr>
          <a:xfrm>
            <a:off x="2871409" y="33887"/>
            <a:ext cx="3672266" cy="8540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950" b="1" u="sng" dirty="0">
                <a:solidFill>
                  <a:prstClr val="black"/>
                </a:solidFill>
                <a:latin typeface="Arial Rounded MT Bold" panose="020F0704030504030204" pitchFamily="34" charset="0"/>
              </a:rPr>
              <a:t>Awards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E43FB855-C5C8-4221-BDAA-7D041970CEE9}"/>
              </a:ext>
            </a:extLst>
          </p:cNvPr>
          <p:cNvSpPr txBox="1"/>
          <p:nvPr/>
        </p:nvSpPr>
        <p:spPr>
          <a:xfrm>
            <a:off x="2956752" y="898770"/>
            <a:ext cx="20472175" cy="1800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Comic Sans MS" panose="030F0702030302020204" pitchFamily="66" charset="0"/>
              </a:rPr>
              <a:t>Golden Welly</a:t>
            </a:r>
          </a:p>
          <a:p>
            <a:r>
              <a:rPr lang="en-US" sz="2100" dirty="0">
                <a:solidFill>
                  <a:srgbClr val="040C28"/>
                </a:solidFill>
                <a:latin typeface="Google Sans"/>
              </a:rPr>
              <a:t>To celebrate children and their amazing play</a:t>
            </a:r>
            <a:r>
              <a:rPr lang="en-US" sz="2100" dirty="0">
                <a:solidFill>
                  <a:srgbClr val="1F1F1F"/>
                </a:solidFill>
                <a:latin typeface="Google Sans"/>
              </a:rPr>
              <a:t>.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You can achieve this award for using your </a:t>
            </a:r>
            <a:r>
              <a:rPr lang="en-US" sz="2100" b="1" dirty="0">
                <a:solidFill>
                  <a:srgbClr val="1F1F1F"/>
                </a:solidFill>
                <a:latin typeface="Google Sans"/>
              </a:rPr>
              <a:t>initiative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during play, having outstanding behaviour, </a:t>
            </a:r>
          </a:p>
          <a:p>
            <a:r>
              <a:rPr lang="en-US" sz="2100" dirty="0">
                <a:solidFill>
                  <a:srgbClr val="1F1F1F"/>
                </a:solidFill>
                <a:latin typeface="Google Sans"/>
              </a:rPr>
              <a:t>being a kind friend or showing good </a:t>
            </a:r>
            <a:r>
              <a:rPr lang="en-US" sz="2100" b="1" dirty="0">
                <a:solidFill>
                  <a:srgbClr val="1F1F1F"/>
                </a:solidFill>
                <a:latin typeface="Google Sans"/>
              </a:rPr>
              <a:t>sportspersonship.</a:t>
            </a:r>
            <a:endParaRPr lang="en-GB" sz="2100" b="1" dirty="0">
              <a:latin typeface="Comic Sans MS" panose="030F0702030302020204" pitchFamily="66" charset="0"/>
            </a:endParaRPr>
          </a:p>
        </p:txBody>
      </p:sp>
      <p:pic>
        <p:nvPicPr>
          <p:cNvPr id="10" name="Picture 2">
            <a:extLst>
              <a:ext uri="{FF2B5EF4-FFF2-40B4-BE49-F238E27FC236}">
                <a16:creationId xmlns:a16="http://schemas.microsoft.com/office/drawing/2014/main" id="{9865515E-CA3C-4895-817C-0DEE22007DE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444" y="987387"/>
            <a:ext cx="1075126" cy="1433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All Categories - MS. REYNOLDS CLASSROOM CANVAS">
            <a:extLst>
              <a:ext uri="{FF2B5EF4-FFF2-40B4-BE49-F238E27FC236}">
                <a16:creationId xmlns:a16="http://schemas.microsoft.com/office/drawing/2014/main" id="{B06A2428-3C94-4CE6-8EDD-5BAB27D4636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709" y="3067050"/>
            <a:ext cx="1188173" cy="1292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14AB7B39-2656-4D1F-B2E8-2FE8D3066C40}"/>
              </a:ext>
            </a:extLst>
          </p:cNvPr>
          <p:cNvSpPr txBox="1"/>
          <p:nvPr/>
        </p:nvSpPr>
        <p:spPr>
          <a:xfrm>
            <a:off x="2956752" y="2842085"/>
            <a:ext cx="20472175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700" b="1" dirty="0">
                <a:latin typeface="Comic Sans MS" panose="030F0702030302020204" pitchFamily="66" charset="0"/>
              </a:rPr>
              <a:t>Golden Broom</a:t>
            </a:r>
          </a:p>
          <a:p>
            <a:r>
              <a:rPr lang="en-US" sz="2100" dirty="0">
                <a:solidFill>
                  <a:srgbClr val="001D35"/>
                </a:solidFill>
                <a:latin typeface="Google Sans"/>
              </a:rPr>
              <a:t>For children who demonstrate </a:t>
            </a:r>
            <a:r>
              <a:rPr lang="en-US" sz="2100" b="1" dirty="0">
                <a:solidFill>
                  <a:srgbClr val="001D35"/>
                </a:solidFill>
                <a:latin typeface="Google Sans"/>
              </a:rPr>
              <a:t>outstanding attitudes </a:t>
            </a:r>
          </a:p>
          <a:p>
            <a:r>
              <a:rPr lang="en-US" sz="2100" dirty="0">
                <a:solidFill>
                  <a:srgbClr val="001D35"/>
                </a:solidFill>
                <a:latin typeface="Google Sans"/>
              </a:rPr>
              <a:t>towards tidying up and caring for the </a:t>
            </a:r>
          </a:p>
          <a:p>
            <a:r>
              <a:rPr lang="en-US" sz="2100" b="1" dirty="0">
                <a:solidFill>
                  <a:srgbClr val="001D35"/>
                </a:solidFill>
                <a:latin typeface="Google Sans"/>
              </a:rPr>
              <a:t>school environment </a:t>
            </a:r>
            <a:r>
              <a:rPr lang="en-US" sz="2100" dirty="0">
                <a:solidFill>
                  <a:srgbClr val="001D35"/>
                </a:solidFill>
                <a:latin typeface="Google Sans"/>
              </a:rPr>
              <a:t>and its </a:t>
            </a:r>
            <a:r>
              <a:rPr lang="en-US" sz="2100" b="1" dirty="0">
                <a:solidFill>
                  <a:srgbClr val="001D35"/>
                </a:solidFill>
                <a:latin typeface="Google Sans"/>
              </a:rPr>
              <a:t>resources</a:t>
            </a:r>
            <a:r>
              <a:rPr lang="en-US" sz="2100" dirty="0">
                <a:solidFill>
                  <a:srgbClr val="001D35"/>
                </a:solidFill>
                <a:latin typeface="Google Sans"/>
              </a:rPr>
              <a:t>.</a:t>
            </a:r>
            <a:endParaRPr lang="en-GB" sz="21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33535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638B7C-BF97-46BF-9852-52D926396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New Maths Scheme – 1 year in</a:t>
            </a:r>
          </a:p>
        </p:txBody>
      </p:sp>
      <p:pic>
        <p:nvPicPr>
          <p:cNvPr id="1026" name="Picture 2" descr="Mathematics Mastery For KS1 &amp; KS2 ...">
            <a:extLst>
              <a:ext uri="{FF2B5EF4-FFF2-40B4-BE49-F238E27FC236}">
                <a16:creationId xmlns:a16="http://schemas.microsoft.com/office/drawing/2014/main" id="{904CDE1F-D375-421A-9394-9DE8B24ED7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3138" y="2081213"/>
            <a:ext cx="4657725" cy="981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825722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850F2F-0396-4796-9A81-85A0829F1D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A678F4-7D48-4F73-9C42-D2B4E26A9E1E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4" descr="Principles-Image-1">
            <a:extLst>
              <a:ext uri="{FF2B5EF4-FFF2-40B4-BE49-F238E27FC236}">
                <a16:creationId xmlns:a16="http://schemas.microsoft.com/office/drawing/2014/main" id="{BC515094-3B93-488A-A8E9-90034743C2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0"/>
            <a:ext cx="8229600" cy="5143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17393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A59B8-FB1B-4A73-8C40-BA9E78C2C3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9D02AC9-E304-42AE-8529-2582BB9EB7D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464487C-ADB7-45B0-93F7-0316885900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6028" y="394854"/>
            <a:ext cx="8354290" cy="43745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12842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" name="Google Shape;378;p32"/>
          <p:cNvGrpSpPr/>
          <p:nvPr/>
        </p:nvGrpSpPr>
        <p:grpSpPr>
          <a:xfrm>
            <a:off x="1505817" y="1781489"/>
            <a:ext cx="5769890" cy="950131"/>
            <a:chOff x="603225" y="2182575"/>
            <a:chExt cx="2577800" cy="424450"/>
          </a:xfrm>
        </p:grpSpPr>
        <p:sp>
          <p:nvSpPr>
            <p:cNvPr id="379" name="Google Shape;379;p32"/>
            <p:cNvSpPr/>
            <p:nvPr/>
          </p:nvSpPr>
          <p:spPr>
            <a:xfrm>
              <a:off x="603225" y="2317450"/>
              <a:ext cx="2577800" cy="191900"/>
            </a:xfrm>
            <a:custGeom>
              <a:avLst/>
              <a:gdLst/>
              <a:ahLst/>
              <a:cxnLst/>
              <a:rect l="l" t="t" r="r" b="b"/>
              <a:pathLst>
                <a:path w="103112" h="7676" extrusionOk="0">
                  <a:moveTo>
                    <a:pt x="68689" y="0"/>
                  </a:moveTo>
                  <a:cubicBezTo>
                    <a:pt x="68006" y="0"/>
                    <a:pt x="67325" y="39"/>
                    <a:pt x="66659" y="122"/>
                  </a:cubicBezTo>
                  <a:cubicBezTo>
                    <a:pt x="65933" y="183"/>
                    <a:pt x="64838" y="202"/>
                    <a:pt x="63559" y="202"/>
                  </a:cubicBezTo>
                  <a:cubicBezTo>
                    <a:pt x="61490" y="202"/>
                    <a:pt x="58940" y="153"/>
                    <a:pt x="56701" y="153"/>
                  </a:cubicBezTo>
                  <a:cubicBezTo>
                    <a:pt x="55317" y="153"/>
                    <a:pt x="54051" y="172"/>
                    <a:pt x="53091" y="233"/>
                  </a:cubicBezTo>
                  <a:cubicBezTo>
                    <a:pt x="52810" y="253"/>
                    <a:pt x="52614" y="261"/>
                    <a:pt x="52472" y="261"/>
                  </a:cubicBezTo>
                  <a:cubicBezTo>
                    <a:pt x="51814" y="261"/>
                    <a:pt x="52362" y="85"/>
                    <a:pt x="51205" y="85"/>
                  </a:cubicBezTo>
                  <a:cubicBezTo>
                    <a:pt x="50650" y="85"/>
                    <a:pt x="48580" y="122"/>
                    <a:pt x="45770" y="159"/>
                  </a:cubicBezTo>
                  <a:cubicBezTo>
                    <a:pt x="34074" y="411"/>
                    <a:pt x="26612" y="643"/>
                    <a:pt x="23595" y="643"/>
                  </a:cubicBezTo>
                  <a:cubicBezTo>
                    <a:pt x="22636" y="643"/>
                    <a:pt x="22126" y="619"/>
                    <a:pt x="22072" y="566"/>
                  </a:cubicBezTo>
                  <a:cubicBezTo>
                    <a:pt x="22049" y="537"/>
                    <a:pt x="22015" y="525"/>
                    <a:pt x="21972" y="525"/>
                  </a:cubicBezTo>
                  <a:cubicBezTo>
                    <a:pt x="21774" y="525"/>
                    <a:pt x="21400" y="777"/>
                    <a:pt x="21177" y="777"/>
                  </a:cubicBezTo>
                  <a:cubicBezTo>
                    <a:pt x="21137" y="777"/>
                    <a:pt x="21102" y="769"/>
                    <a:pt x="21074" y="751"/>
                  </a:cubicBezTo>
                  <a:cubicBezTo>
                    <a:pt x="12013" y="1258"/>
                    <a:pt x="5487" y="1610"/>
                    <a:pt x="3815" y="1610"/>
                  </a:cubicBezTo>
                  <a:cubicBezTo>
                    <a:pt x="3659" y="1610"/>
                    <a:pt x="3545" y="1607"/>
                    <a:pt x="3476" y="1601"/>
                  </a:cubicBezTo>
                  <a:cubicBezTo>
                    <a:pt x="3243" y="1568"/>
                    <a:pt x="3047" y="1551"/>
                    <a:pt x="2878" y="1551"/>
                  </a:cubicBezTo>
                  <a:cubicBezTo>
                    <a:pt x="2484" y="1551"/>
                    <a:pt x="2241" y="1642"/>
                    <a:pt x="2034" y="1823"/>
                  </a:cubicBezTo>
                  <a:cubicBezTo>
                    <a:pt x="1221" y="2599"/>
                    <a:pt x="1" y="7442"/>
                    <a:pt x="925" y="7664"/>
                  </a:cubicBezTo>
                  <a:cubicBezTo>
                    <a:pt x="979" y="7672"/>
                    <a:pt x="1071" y="7675"/>
                    <a:pt x="1197" y="7675"/>
                  </a:cubicBezTo>
                  <a:cubicBezTo>
                    <a:pt x="3026" y="7675"/>
                    <a:pt x="12055" y="6926"/>
                    <a:pt x="16854" y="6926"/>
                  </a:cubicBezTo>
                  <a:cubicBezTo>
                    <a:pt x="18119" y="6926"/>
                    <a:pt x="19090" y="6978"/>
                    <a:pt x="19558" y="7109"/>
                  </a:cubicBezTo>
                  <a:cubicBezTo>
                    <a:pt x="22240" y="6905"/>
                    <a:pt x="30321" y="6242"/>
                    <a:pt x="35306" y="6242"/>
                  </a:cubicBezTo>
                  <a:cubicBezTo>
                    <a:pt x="36644" y="6242"/>
                    <a:pt x="37759" y="6290"/>
                    <a:pt x="38487" y="6407"/>
                  </a:cubicBezTo>
                  <a:cubicBezTo>
                    <a:pt x="39300" y="6074"/>
                    <a:pt x="43626" y="6000"/>
                    <a:pt x="45327" y="6000"/>
                  </a:cubicBezTo>
                  <a:cubicBezTo>
                    <a:pt x="46783" y="5990"/>
                    <a:pt x="47769" y="5986"/>
                    <a:pt x="48537" y="5986"/>
                  </a:cubicBezTo>
                  <a:cubicBezTo>
                    <a:pt x="50634" y="5986"/>
                    <a:pt x="51099" y="6020"/>
                    <a:pt x="55050" y="6074"/>
                  </a:cubicBezTo>
                  <a:cubicBezTo>
                    <a:pt x="56788" y="6074"/>
                    <a:pt x="58008" y="6074"/>
                    <a:pt x="58156" y="6037"/>
                  </a:cubicBezTo>
                  <a:cubicBezTo>
                    <a:pt x="58465" y="5944"/>
                    <a:pt x="59242" y="5903"/>
                    <a:pt x="60073" y="5903"/>
                  </a:cubicBezTo>
                  <a:cubicBezTo>
                    <a:pt x="61225" y="5903"/>
                    <a:pt x="62482" y="5982"/>
                    <a:pt x="62740" y="6111"/>
                  </a:cubicBezTo>
                  <a:cubicBezTo>
                    <a:pt x="63078" y="6286"/>
                    <a:pt x="63481" y="6341"/>
                    <a:pt x="63892" y="6341"/>
                  </a:cubicBezTo>
                  <a:cubicBezTo>
                    <a:pt x="64610" y="6341"/>
                    <a:pt x="65357" y="6173"/>
                    <a:pt x="65839" y="6173"/>
                  </a:cubicBezTo>
                  <a:cubicBezTo>
                    <a:pt x="66018" y="6173"/>
                    <a:pt x="66161" y="6196"/>
                    <a:pt x="66252" y="6259"/>
                  </a:cubicBezTo>
                  <a:cubicBezTo>
                    <a:pt x="68041" y="6144"/>
                    <a:pt x="68659" y="6018"/>
                    <a:pt x="71435" y="6018"/>
                  </a:cubicBezTo>
                  <a:cubicBezTo>
                    <a:pt x="73993" y="6018"/>
                    <a:pt x="78384" y="6125"/>
                    <a:pt x="87215" y="6444"/>
                  </a:cubicBezTo>
                  <a:lnTo>
                    <a:pt x="90283" y="6555"/>
                  </a:lnTo>
                  <a:cubicBezTo>
                    <a:pt x="90895" y="6498"/>
                    <a:pt x="91521" y="6475"/>
                    <a:pt x="92148" y="6475"/>
                  </a:cubicBezTo>
                  <a:cubicBezTo>
                    <a:pt x="94856" y="6475"/>
                    <a:pt x="97587" y="6904"/>
                    <a:pt x="99283" y="6904"/>
                  </a:cubicBezTo>
                  <a:cubicBezTo>
                    <a:pt x="100019" y="6904"/>
                    <a:pt x="100560" y="6823"/>
                    <a:pt x="100820" y="6592"/>
                  </a:cubicBezTo>
                  <a:cubicBezTo>
                    <a:pt x="101781" y="5742"/>
                    <a:pt x="103112" y="2044"/>
                    <a:pt x="102779" y="1120"/>
                  </a:cubicBezTo>
                  <a:cubicBezTo>
                    <a:pt x="102704" y="895"/>
                    <a:pt x="98934" y="805"/>
                    <a:pt x="96381" y="805"/>
                  </a:cubicBezTo>
                  <a:cubicBezTo>
                    <a:pt x="95163" y="805"/>
                    <a:pt x="94222" y="826"/>
                    <a:pt x="94091" y="861"/>
                  </a:cubicBezTo>
                  <a:cubicBezTo>
                    <a:pt x="94040" y="879"/>
                    <a:pt x="93986" y="886"/>
                    <a:pt x="93934" y="886"/>
                  </a:cubicBezTo>
                  <a:cubicBezTo>
                    <a:pt x="93761" y="886"/>
                    <a:pt x="93602" y="807"/>
                    <a:pt x="93573" y="751"/>
                  </a:cubicBezTo>
                  <a:cubicBezTo>
                    <a:pt x="93573" y="714"/>
                    <a:pt x="89802" y="492"/>
                    <a:pt x="89729" y="492"/>
                  </a:cubicBezTo>
                  <a:cubicBezTo>
                    <a:pt x="89433" y="455"/>
                    <a:pt x="86179" y="270"/>
                    <a:pt x="85884" y="270"/>
                  </a:cubicBezTo>
                  <a:cubicBezTo>
                    <a:pt x="85884" y="198"/>
                    <a:pt x="85791" y="157"/>
                    <a:pt x="85646" y="157"/>
                  </a:cubicBezTo>
                  <a:cubicBezTo>
                    <a:pt x="85566" y="157"/>
                    <a:pt x="85471" y="170"/>
                    <a:pt x="85366" y="196"/>
                  </a:cubicBezTo>
                  <a:cubicBezTo>
                    <a:pt x="84886" y="309"/>
                    <a:pt x="83003" y="357"/>
                    <a:pt x="80740" y="357"/>
                  </a:cubicBezTo>
                  <a:cubicBezTo>
                    <a:pt x="80041" y="357"/>
                    <a:pt x="79305" y="353"/>
                    <a:pt x="78563" y="344"/>
                  </a:cubicBezTo>
                  <a:cubicBezTo>
                    <a:pt x="75421" y="344"/>
                    <a:pt x="72204" y="270"/>
                    <a:pt x="71169" y="159"/>
                  </a:cubicBezTo>
                  <a:cubicBezTo>
                    <a:pt x="70357" y="57"/>
                    <a:pt x="69522" y="0"/>
                    <a:pt x="68689" y="0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0" name="Google Shape;380;p32"/>
            <p:cNvSpPr/>
            <p:nvPr/>
          </p:nvSpPr>
          <p:spPr>
            <a:xfrm>
              <a:off x="973850" y="2427875"/>
              <a:ext cx="1943775" cy="179150"/>
            </a:xfrm>
            <a:custGeom>
              <a:avLst/>
              <a:gdLst/>
              <a:ahLst/>
              <a:cxnLst/>
              <a:rect l="l" t="t" r="r" b="b"/>
              <a:pathLst>
                <a:path w="77751" h="7166" extrusionOk="0">
                  <a:moveTo>
                    <a:pt x="64615" y="1"/>
                  </a:moveTo>
                  <a:cubicBezTo>
                    <a:pt x="64546" y="1"/>
                    <a:pt x="64460" y="21"/>
                    <a:pt x="64367" y="68"/>
                  </a:cubicBezTo>
                  <a:cubicBezTo>
                    <a:pt x="63663" y="321"/>
                    <a:pt x="58750" y="489"/>
                    <a:pt x="55765" y="489"/>
                  </a:cubicBezTo>
                  <a:cubicBezTo>
                    <a:pt x="54833" y="489"/>
                    <a:pt x="54089" y="472"/>
                    <a:pt x="53719" y="437"/>
                  </a:cubicBezTo>
                  <a:cubicBezTo>
                    <a:pt x="53172" y="349"/>
                    <a:pt x="52625" y="303"/>
                    <a:pt x="52083" y="303"/>
                  </a:cubicBezTo>
                  <a:cubicBezTo>
                    <a:pt x="51488" y="303"/>
                    <a:pt x="50898" y="358"/>
                    <a:pt x="50318" y="474"/>
                  </a:cubicBezTo>
                  <a:cubicBezTo>
                    <a:pt x="48359" y="733"/>
                    <a:pt x="42739" y="511"/>
                    <a:pt x="40151" y="733"/>
                  </a:cubicBezTo>
                  <a:cubicBezTo>
                    <a:pt x="39958" y="751"/>
                    <a:pt x="39816" y="758"/>
                    <a:pt x="39710" y="758"/>
                  </a:cubicBezTo>
                  <a:cubicBezTo>
                    <a:pt x="39142" y="758"/>
                    <a:pt x="39581" y="548"/>
                    <a:pt x="38709" y="548"/>
                  </a:cubicBezTo>
                  <a:cubicBezTo>
                    <a:pt x="37484" y="575"/>
                    <a:pt x="26790" y="851"/>
                    <a:pt x="20802" y="851"/>
                  </a:cubicBezTo>
                  <a:cubicBezTo>
                    <a:pt x="18482" y="851"/>
                    <a:pt x="16868" y="810"/>
                    <a:pt x="16786" y="696"/>
                  </a:cubicBezTo>
                  <a:cubicBezTo>
                    <a:pt x="16773" y="665"/>
                    <a:pt x="16750" y="653"/>
                    <a:pt x="16719" y="653"/>
                  </a:cubicBezTo>
                  <a:cubicBezTo>
                    <a:pt x="16587" y="653"/>
                    <a:pt x="16313" y="873"/>
                    <a:pt x="16137" y="873"/>
                  </a:cubicBezTo>
                  <a:cubicBezTo>
                    <a:pt x="16102" y="873"/>
                    <a:pt x="16071" y="864"/>
                    <a:pt x="16046" y="844"/>
                  </a:cubicBezTo>
                  <a:cubicBezTo>
                    <a:pt x="16046" y="844"/>
                    <a:pt x="8469" y="1095"/>
                    <a:pt x="4755" y="1095"/>
                  </a:cubicBezTo>
                  <a:cubicBezTo>
                    <a:pt x="3742" y="1095"/>
                    <a:pt x="3017" y="1076"/>
                    <a:pt x="2811" y="1029"/>
                  </a:cubicBezTo>
                  <a:cubicBezTo>
                    <a:pt x="2594" y="991"/>
                    <a:pt x="2425" y="970"/>
                    <a:pt x="2288" y="970"/>
                  </a:cubicBezTo>
                  <a:cubicBezTo>
                    <a:pt x="2029" y="970"/>
                    <a:pt x="1884" y="1044"/>
                    <a:pt x="1739" y="1214"/>
                  </a:cubicBezTo>
                  <a:cubicBezTo>
                    <a:pt x="1073" y="1916"/>
                    <a:pt x="1" y="6722"/>
                    <a:pt x="703" y="6981"/>
                  </a:cubicBezTo>
                  <a:cubicBezTo>
                    <a:pt x="822" y="7012"/>
                    <a:pt x="1152" y="7024"/>
                    <a:pt x="1636" y="7024"/>
                  </a:cubicBezTo>
                  <a:cubicBezTo>
                    <a:pt x="3438" y="7024"/>
                    <a:pt x="7375" y="6855"/>
                    <a:pt x="10514" y="6855"/>
                  </a:cubicBezTo>
                  <a:cubicBezTo>
                    <a:pt x="12564" y="6855"/>
                    <a:pt x="14273" y="6927"/>
                    <a:pt x="14826" y="7166"/>
                  </a:cubicBezTo>
                  <a:cubicBezTo>
                    <a:pt x="16483" y="7055"/>
                    <a:pt x="22288" y="6615"/>
                    <a:pt x="26120" y="6615"/>
                  </a:cubicBezTo>
                  <a:cubicBezTo>
                    <a:pt x="27418" y="6615"/>
                    <a:pt x="28489" y="6665"/>
                    <a:pt x="29097" y="6796"/>
                  </a:cubicBezTo>
                  <a:cubicBezTo>
                    <a:pt x="29642" y="6539"/>
                    <a:pt x="32150" y="6474"/>
                    <a:pt x="34955" y="6474"/>
                  </a:cubicBezTo>
                  <a:cubicBezTo>
                    <a:pt x="37844" y="6474"/>
                    <a:pt x="41049" y="6543"/>
                    <a:pt x="42752" y="6543"/>
                  </a:cubicBezTo>
                  <a:cubicBezTo>
                    <a:pt x="43436" y="6543"/>
                    <a:pt x="43878" y="6532"/>
                    <a:pt x="43959" y="6500"/>
                  </a:cubicBezTo>
                  <a:cubicBezTo>
                    <a:pt x="44243" y="6376"/>
                    <a:pt x="44981" y="6320"/>
                    <a:pt x="45707" y="6320"/>
                  </a:cubicBezTo>
                  <a:cubicBezTo>
                    <a:pt x="46491" y="6320"/>
                    <a:pt x="47262" y="6385"/>
                    <a:pt x="47434" y="6500"/>
                  </a:cubicBezTo>
                  <a:cubicBezTo>
                    <a:pt x="47673" y="6656"/>
                    <a:pt x="47958" y="6707"/>
                    <a:pt x="48252" y="6707"/>
                  </a:cubicBezTo>
                  <a:cubicBezTo>
                    <a:pt x="48810" y="6707"/>
                    <a:pt x="49402" y="6525"/>
                    <a:pt x="49782" y="6525"/>
                  </a:cubicBezTo>
                  <a:cubicBezTo>
                    <a:pt x="49918" y="6525"/>
                    <a:pt x="50026" y="6548"/>
                    <a:pt x="50096" y="6611"/>
                  </a:cubicBezTo>
                  <a:lnTo>
                    <a:pt x="53313" y="6242"/>
                  </a:lnTo>
                  <a:lnTo>
                    <a:pt x="68286" y="6242"/>
                  </a:lnTo>
                  <a:cubicBezTo>
                    <a:pt x="69090" y="6094"/>
                    <a:pt x="69945" y="6048"/>
                    <a:pt x="70786" y="6048"/>
                  </a:cubicBezTo>
                  <a:cubicBezTo>
                    <a:pt x="72188" y="6048"/>
                    <a:pt x="73551" y="6176"/>
                    <a:pt x="74576" y="6176"/>
                  </a:cubicBezTo>
                  <a:cubicBezTo>
                    <a:pt x="75396" y="6176"/>
                    <a:pt x="76000" y="6094"/>
                    <a:pt x="76234" y="5798"/>
                  </a:cubicBezTo>
                  <a:cubicBezTo>
                    <a:pt x="76937" y="4874"/>
                    <a:pt x="77750" y="1103"/>
                    <a:pt x="77455" y="178"/>
                  </a:cubicBezTo>
                  <a:cubicBezTo>
                    <a:pt x="77426" y="102"/>
                    <a:pt x="77000" y="73"/>
                    <a:pt x="76377" y="73"/>
                  </a:cubicBezTo>
                  <a:cubicBezTo>
                    <a:pt x="74582" y="73"/>
                    <a:pt x="71158" y="318"/>
                    <a:pt x="70911" y="400"/>
                  </a:cubicBezTo>
                  <a:cubicBezTo>
                    <a:pt x="70874" y="425"/>
                    <a:pt x="70829" y="437"/>
                    <a:pt x="70782" y="437"/>
                  </a:cubicBezTo>
                  <a:cubicBezTo>
                    <a:pt x="70689" y="437"/>
                    <a:pt x="70590" y="388"/>
                    <a:pt x="70541" y="289"/>
                  </a:cubicBezTo>
                  <a:cubicBezTo>
                    <a:pt x="70504" y="215"/>
                    <a:pt x="64774" y="142"/>
                    <a:pt x="64774" y="105"/>
                  </a:cubicBezTo>
                  <a:cubicBezTo>
                    <a:pt x="64774" y="40"/>
                    <a:pt x="64711" y="1"/>
                    <a:pt x="64615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1" name="Google Shape;381;p32"/>
            <p:cNvSpPr/>
            <p:nvPr/>
          </p:nvSpPr>
          <p:spPr>
            <a:xfrm>
              <a:off x="961850" y="2182575"/>
              <a:ext cx="1696050" cy="207250"/>
            </a:xfrm>
            <a:custGeom>
              <a:avLst/>
              <a:gdLst/>
              <a:ahLst/>
              <a:cxnLst/>
              <a:rect l="l" t="t" r="r" b="b"/>
              <a:pathLst>
                <a:path w="67842" h="8290" extrusionOk="0">
                  <a:moveTo>
                    <a:pt x="66961" y="1"/>
                  </a:moveTo>
                  <a:cubicBezTo>
                    <a:pt x="65549" y="1"/>
                    <a:pt x="62061" y="407"/>
                    <a:pt x="61852" y="526"/>
                  </a:cubicBezTo>
                  <a:cubicBezTo>
                    <a:pt x="61813" y="552"/>
                    <a:pt x="61769" y="564"/>
                    <a:pt x="61725" y="564"/>
                  </a:cubicBezTo>
                  <a:cubicBezTo>
                    <a:pt x="61646" y="564"/>
                    <a:pt x="61567" y="524"/>
                    <a:pt x="61520" y="452"/>
                  </a:cubicBezTo>
                  <a:cubicBezTo>
                    <a:pt x="61501" y="415"/>
                    <a:pt x="60882" y="406"/>
                    <a:pt x="60258" y="406"/>
                  </a:cubicBezTo>
                  <a:cubicBezTo>
                    <a:pt x="59634" y="406"/>
                    <a:pt x="59006" y="415"/>
                    <a:pt x="58969" y="415"/>
                  </a:cubicBezTo>
                  <a:lnTo>
                    <a:pt x="56455" y="415"/>
                  </a:lnTo>
                  <a:cubicBezTo>
                    <a:pt x="56455" y="351"/>
                    <a:pt x="56405" y="311"/>
                    <a:pt x="56326" y="311"/>
                  </a:cubicBezTo>
                  <a:cubicBezTo>
                    <a:pt x="56270" y="311"/>
                    <a:pt x="56199" y="332"/>
                    <a:pt x="56122" y="378"/>
                  </a:cubicBezTo>
                  <a:cubicBezTo>
                    <a:pt x="55434" y="706"/>
                    <a:pt x="49756" y="1062"/>
                    <a:pt x="47543" y="1062"/>
                  </a:cubicBezTo>
                  <a:cubicBezTo>
                    <a:pt x="47258" y="1062"/>
                    <a:pt x="47031" y="1056"/>
                    <a:pt x="46879" y="1044"/>
                  </a:cubicBezTo>
                  <a:cubicBezTo>
                    <a:pt x="46480" y="984"/>
                    <a:pt x="46081" y="955"/>
                    <a:pt x="45681" y="955"/>
                  </a:cubicBezTo>
                  <a:cubicBezTo>
                    <a:pt x="45082" y="955"/>
                    <a:pt x="44483" y="1021"/>
                    <a:pt x="43884" y="1154"/>
                  </a:cubicBezTo>
                  <a:cubicBezTo>
                    <a:pt x="42184" y="1487"/>
                    <a:pt x="37267" y="1339"/>
                    <a:pt x="35048" y="1598"/>
                  </a:cubicBezTo>
                  <a:cubicBezTo>
                    <a:pt x="34831" y="1628"/>
                    <a:pt x="34687" y="1640"/>
                    <a:pt x="34587" y="1640"/>
                  </a:cubicBezTo>
                  <a:cubicBezTo>
                    <a:pt x="34225" y="1640"/>
                    <a:pt x="34458" y="1484"/>
                    <a:pt x="33934" y="1484"/>
                  </a:cubicBezTo>
                  <a:cubicBezTo>
                    <a:pt x="33892" y="1484"/>
                    <a:pt x="33844" y="1485"/>
                    <a:pt x="33791" y="1487"/>
                  </a:cubicBezTo>
                  <a:cubicBezTo>
                    <a:pt x="33015" y="1487"/>
                    <a:pt x="28357" y="1709"/>
                    <a:pt x="23772" y="1857"/>
                  </a:cubicBezTo>
                  <a:cubicBezTo>
                    <a:pt x="21499" y="1912"/>
                    <a:pt x="19253" y="1949"/>
                    <a:pt x="17561" y="1949"/>
                  </a:cubicBezTo>
                  <a:cubicBezTo>
                    <a:pt x="15870" y="1949"/>
                    <a:pt x="14733" y="1912"/>
                    <a:pt x="14678" y="1820"/>
                  </a:cubicBezTo>
                  <a:cubicBezTo>
                    <a:pt x="14665" y="1789"/>
                    <a:pt x="14644" y="1777"/>
                    <a:pt x="14616" y="1777"/>
                  </a:cubicBezTo>
                  <a:cubicBezTo>
                    <a:pt x="14499" y="1777"/>
                    <a:pt x="14268" y="1997"/>
                    <a:pt x="14123" y="1997"/>
                  </a:cubicBezTo>
                  <a:cubicBezTo>
                    <a:pt x="14094" y="1997"/>
                    <a:pt x="14069" y="1988"/>
                    <a:pt x="14049" y="1968"/>
                  </a:cubicBezTo>
                  <a:cubicBezTo>
                    <a:pt x="13238" y="2024"/>
                    <a:pt x="7539" y="2228"/>
                    <a:pt x="4444" y="2228"/>
                  </a:cubicBezTo>
                  <a:cubicBezTo>
                    <a:pt x="3448" y="2228"/>
                    <a:pt x="2721" y="2207"/>
                    <a:pt x="2514" y="2153"/>
                  </a:cubicBezTo>
                  <a:cubicBezTo>
                    <a:pt x="2324" y="2102"/>
                    <a:pt x="2173" y="2077"/>
                    <a:pt x="2049" y="2077"/>
                  </a:cubicBezTo>
                  <a:cubicBezTo>
                    <a:pt x="1812" y="2077"/>
                    <a:pt x="1674" y="2168"/>
                    <a:pt x="1553" y="2338"/>
                  </a:cubicBezTo>
                  <a:cubicBezTo>
                    <a:pt x="961" y="3003"/>
                    <a:pt x="0" y="7809"/>
                    <a:pt x="629" y="8105"/>
                  </a:cubicBezTo>
                  <a:cubicBezTo>
                    <a:pt x="748" y="8138"/>
                    <a:pt x="1069" y="8150"/>
                    <a:pt x="1533" y="8150"/>
                  </a:cubicBezTo>
                  <a:cubicBezTo>
                    <a:pt x="3158" y="8150"/>
                    <a:pt x="6544" y="7995"/>
                    <a:pt x="9240" y="7995"/>
                  </a:cubicBezTo>
                  <a:cubicBezTo>
                    <a:pt x="11028" y="7995"/>
                    <a:pt x="12512" y="8063"/>
                    <a:pt x="12977" y="8290"/>
                  </a:cubicBezTo>
                  <a:cubicBezTo>
                    <a:pt x="14473" y="8177"/>
                    <a:pt x="19764" y="7676"/>
                    <a:pt x="23120" y="7676"/>
                  </a:cubicBezTo>
                  <a:cubicBezTo>
                    <a:pt x="24159" y="7676"/>
                    <a:pt x="25012" y="7724"/>
                    <a:pt x="25510" y="7846"/>
                  </a:cubicBezTo>
                  <a:cubicBezTo>
                    <a:pt x="26102" y="7513"/>
                    <a:pt x="29244" y="7439"/>
                    <a:pt x="32276" y="7439"/>
                  </a:cubicBezTo>
                  <a:cubicBezTo>
                    <a:pt x="35344" y="7403"/>
                    <a:pt x="38302" y="7403"/>
                    <a:pt x="38524" y="7329"/>
                  </a:cubicBezTo>
                  <a:cubicBezTo>
                    <a:pt x="38781" y="7190"/>
                    <a:pt x="39547" y="7115"/>
                    <a:pt x="40249" y="7115"/>
                  </a:cubicBezTo>
                  <a:cubicBezTo>
                    <a:pt x="40858" y="7115"/>
                    <a:pt x="41418" y="7171"/>
                    <a:pt x="41555" y="7292"/>
                  </a:cubicBezTo>
                  <a:cubicBezTo>
                    <a:pt x="41753" y="7424"/>
                    <a:pt x="41980" y="7469"/>
                    <a:pt x="42214" y="7469"/>
                  </a:cubicBezTo>
                  <a:cubicBezTo>
                    <a:pt x="42731" y="7469"/>
                    <a:pt x="43282" y="7246"/>
                    <a:pt x="43626" y="7246"/>
                  </a:cubicBezTo>
                  <a:cubicBezTo>
                    <a:pt x="43736" y="7246"/>
                    <a:pt x="43825" y="7269"/>
                    <a:pt x="43884" y="7329"/>
                  </a:cubicBezTo>
                  <a:cubicBezTo>
                    <a:pt x="47397" y="6774"/>
                    <a:pt x="45363" y="6922"/>
                    <a:pt x="53238" y="6663"/>
                  </a:cubicBezTo>
                  <a:cubicBezTo>
                    <a:pt x="56492" y="6552"/>
                    <a:pt x="59782" y="6441"/>
                    <a:pt x="59782" y="6441"/>
                  </a:cubicBezTo>
                  <a:cubicBezTo>
                    <a:pt x="60732" y="6201"/>
                    <a:pt x="61778" y="6151"/>
                    <a:pt x="62766" y="6151"/>
                  </a:cubicBezTo>
                  <a:cubicBezTo>
                    <a:pt x="63460" y="6151"/>
                    <a:pt x="64127" y="6175"/>
                    <a:pt x="64711" y="6175"/>
                  </a:cubicBezTo>
                  <a:cubicBezTo>
                    <a:pt x="65721" y="6175"/>
                    <a:pt x="66486" y="6102"/>
                    <a:pt x="66732" y="5702"/>
                  </a:cubicBezTo>
                  <a:cubicBezTo>
                    <a:pt x="67287" y="4778"/>
                    <a:pt x="67842" y="970"/>
                    <a:pt x="67546" y="82"/>
                  </a:cubicBezTo>
                  <a:cubicBezTo>
                    <a:pt x="67524" y="25"/>
                    <a:pt x="67304" y="1"/>
                    <a:pt x="66961" y="1"/>
                  </a:cubicBezTo>
                  <a:close/>
                </a:path>
              </a:pathLst>
            </a:custGeom>
            <a:solidFill>
              <a:srgbClr val="C4F150">
                <a:alpha val="495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382" name="Google Shape;382;p32"/>
          <p:cNvGrpSpPr/>
          <p:nvPr/>
        </p:nvGrpSpPr>
        <p:grpSpPr>
          <a:xfrm rot="-360641">
            <a:off x="3015075" y="2904736"/>
            <a:ext cx="2751352" cy="840565"/>
            <a:chOff x="2358590" y="2770261"/>
            <a:chExt cx="701327" cy="327531"/>
          </a:xfrm>
        </p:grpSpPr>
        <p:sp>
          <p:nvSpPr>
            <p:cNvPr id="383" name="Google Shape;383;p32"/>
            <p:cNvSpPr/>
            <p:nvPr/>
          </p:nvSpPr>
          <p:spPr>
            <a:xfrm>
              <a:off x="2358590" y="2816992"/>
              <a:ext cx="660225" cy="280801"/>
            </a:xfrm>
            <a:custGeom>
              <a:avLst/>
              <a:gdLst/>
              <a:ahLst/>
              <a:cxnLst/>
              <a:rect l="l" t="t" r="r" b="b"/>
              <a:pathLst>
                <a:path w="50904" h="21650" extrusionOk="0">
                  <a:moveTo>
                    <a:pt x="2169" y="0"/>
                  </a:moveTo>
                  <a:lnTo>
                    <a:pt x="0" y="14244"/>
                  </a:lnTo>
                  <a:lnTo>
                    <a:pt x="48735" y="21649"/>
                  </a:lnTo>
                  <a:lnTo>
                    <a:pt x="50903" y="7406"/>
                  </a:lnTo>
                  <a:lnTo>
                    <a:pt x="2169" y="0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4" name="Google Shape;384;p32"/>
            <p:cNvSpPr/>
            <p:nvPr/>
          </p:nvSpPr>
          <p:spPr>
            <a:xfrm>
              <a:off x="2358590" y="2770261"/>
              <a:ext cx="701327" cy="281112"/>
            </a:xfrm>
            <a:custGeom>
              <a:avLst/>
              <a:gdLst/>
              <a:ahLst/>
              <a:cxnLst/>
              <a:rect l="l" t="t" r="r" b="b"/>
              <a:pathLst>
                <a:path w="54073" h="21674" extrusionOk="0">
                  <a:moveTo>
                    <a:pt x="2736" y="1"/>
                  </a:moveTo>
                  <a:lnTo>
                    <a:pt x="0" y="17847"/>
                  </a:lnTo>
                  <a:cubicBezTo>
                    <a:pt x="0" y="17847"/>
                    <a:pt x="20463" y="21673"/>
                    <a:pt x="35986" y="21673"/>
                  </a:cubicBezTo>
                  <a:cubicBezTo>
                    <a:pt x="42728" y="21673"/>
                    <a:pt x="48539" y="20952"/>
                    <a:pt x="51337" y="18881"/>
                  </a:cubicBezTo>
                  <a:lnTo>
                    <a:pt x="54072" y="1035"/>
                  </a:lnTo>
                  <a:lnTo>
                    <a:pt x="54072" y="1035"/>
                  </a:lnTo>
                  <a:cubicBezTo>
                    <a:pt x="51431" y="2973"/>
                    <a:pt x="45726" y="3651"/>
                    <a:pt x="39042" y="3651"/>
                  </a:cubicBezTo>
                  <a:cubicBezTo>
                    <a:pt x="23527" y="3651"/>
                    <a:pt x="2736" y="1"/>
                    <a:pt x="2736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5" name="Google Shape;385;p32"/>
            <p:cNvSpPr/>
            <p:nvPr/>
          </p:nvSpPr>
          <p:spPr>
            <a:xfrm>
              <a:off x="2358590" y="2770261"/>
              <a:ext cx="149272" cy="249219"/>
            </a:xfrm>
            <a:custGeom>
              <a:avLst/>
              <a:gdLst/>
              <a:ahLst/>
              <a:cxnLst/>
              <a:rect l="l" t="t" r="r" b="b"/>
              <a:pathLst>
                <a:path w="11509" h="19215" extrusionOk="0">
                  <a:moveTo>
                    <a:pt x="2702" y="1"/>
                  </a:moveTo>
                  <a:lnTo>
                    <a:pt x="0" y="17880"/>
                  </a:lnTo>
                  <a:lnTo>
                    <a:pt x="8807" y="19215"/>
                  </a:lnTo>
                  <a:lnTo>
                    <a:pt x="11509" y="1335"/>
                  </a:lnTo>
                  <a:lnTo>
                    <a:pt x="2702" y="1"/>
                  </a:lnTo>
                  <a:close/>
                </a:path>
              </a:pathLst>
            </a:custGeom>
            <a:solidFill>
              <a:srgbClr val="FFA3A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388" name="Google Shape;388;p32"/>
          <p:cNvSpPr/>
          <p:nvPr/>
        </p:nvSpPr>
        <p:spPr>
          <a:xfrm rot="859721">
            <a:off x="7474249" y="3800256"/>
            <a:ext cx="75106" cy="71576"/>
          </a:xfrm>
          <a:custGeom>
            <a:avLst/>
            <a:gdLst/>
            <a:ahLst/>
            <a:cxnLst/>
            <a:rect l="l" t="t" r="r" b="b"/>
            <a:pathLst>
              <a:path w="2570" h="2449" extrusionOk="0">
                <a:moveTo>
                  <a:pt x="1372" y="498"/>
                </a:moveTo>
                <a:cubicBezTo>
                  <a:pt x="1470" y="498"/>
                  <a:pt x="1547" y="553"/>
                  <a:pt x="1602" y="607"/>
                </a:cubicBezTo>
                <a:cubicBezTo>
                  <a:pt x="1702" y="707"/>
                  <a:pt x="1768" y="807"/>
                  <a:pt x="1768" y="941"/>
                </a:cubicBezTo>
                <a:lnTo>
                  <a:pt x="801" y="1007"/>
                </a:lnTo>
                <a:cubicBezTo>
                  <a:pt x="801" y="841"/>
                  <a:pt x="868" y="741"/>
                  <a:pt x="935" y="641"/>
                </a:cubicBezTo>
                <a:cubicBezTo>
                  <a:pt x="1035" y="540"/>
                  <a:pt x="1135" y="507"/>
                  <a:pt x="1301" y="507"/>
                </a:cubicBezTo>
                <a:cubicBezTo>
                  <a:pt x="1326" y="501"/>
                  <a:pt x="1349" y="498"/>
                  <a:pt x="1372" y="498"/>
                </a:cubicBezTo>
                <a:close/>
                <a:moveTo>
                  <a:pt x="1405" y="0"/>
                </a:moveTo>
                <a:cubicBezTo>
                  <a:pt x="1360" y="0"/>
                  <a:pt x="1315" y="3"/>
                  <a:pt x="1268" y="7"/>
                </a:cubicBezTo>
                <a:cubicBezTo>
                  <a:pt x="868" y="7"/>
                  <a:pt x="534" y="140"/>
                  <a:pt x="334" y="374"/>
                </a:cubicBezTo>
                <a:cubicBezTo>
                  <a:pt x="101" y="607"/>
                  <a:pt x="1" y="907"/>
                  <a:pt x="34" y="1308"/>
                </a:cubicBezTo>
                <a:cubicBezTo>
                  <a:pt x="67" y="1675"/>
                  <a:pt x="201" y="1975"/>
                  <a:pt x="434" y="2175"/>
                </a:cubicBezTo>
                <a:cubicBezTo>
                  <a:pt x="638" y="2350"/>
                  <a:pt x="918" y="2448"/>
                  <a:pt x="1274" y="2448"/>
                </a:cubicBezTo>
                <a:cubicBezTo>
                  <a:pt x="1326" y="2448"/>
                  <a:pt x="1380" y="2446"/>
                  <a:pt x="1435" y="2442"/>
                </a:cubicBezTo>
                <a:cubicBezTo>
                  <a:pt x="1602" y="2442"/>
                  <a:pt x="1802" y="2408"/>
                  <a:pt x="1969" y="2375"/>
                </a:cubicBezTo>
                <a:cubicBezTo>
                  <a:pt x="2135" y="2342"/>
                  <a:pt x="2302" y="2275"/>
                  <a:pt x="2502" y="2208"/>
                </a:cubicBezTo>
                <a:lnTo>
                  <a:pt x="2469" y="1608"/>
                </a:lnTo>
                <a:cubicBezTo>
                  <a:pt x="2302" y="1708"/>
                  <a:pt x="2135" y="1808"/>
                  <a:pt x="1969" y="1875"/>
                </a:cubicBezTo>
                <a:cubicBezTo>
                  <a:pt x="1802" y="1908"/>
                  <a:pt x="1635" y="1941"/>
                  <a:pt x="1468" y="1941"/>
                </a:cubicBezTo>
                <a:cubicBezTo>
                  <a:pt x="1427" y="1950"/>
                  <a:pt x="1385" y="1954"/>
                  <a:pt x="1344" y="1954"/>
                </a:cubicBezTo>
                <a:cubicBezTo>
                  <a:pt x="1222" y="1954"/>
                  <a:pt x="1110" y="1916"/>
                  <a:pt x="1035" y="1841"/>
                </a:cubicBezTo>
                <a:cubicBezTo>
                  <a:pt x="901" y="1775"/>
                  <a:pt x="834" y="1641"/>
                  <a:pt x="801" y="1474"/>
                </a:cubicBezTo>
                <a:lnTo>
                  <a:pt x="2569" y="1374"/>
                </a:lnTo>
                <a:lnTo>
                  <a:pt x="2536" y="1141"/>
                </a:lnTo>
                <a:cubicBezTo>
                  <a:pt x="2536" y="774"/>
                  <a:pt x="2402" y="507"/>
                  <a:pt x="2169" y="274"/>
                </a:cubicBezTo>
                <a:cubicBezTo>
                  <a:pt x="1965" y="99"/>
                  <a:pt x="1710" y="0"/>
                  <a:pt x="140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32"/>
          <p:cNvSpPr/>
          <p:nvPr/>
        </p:nvSpPr>
        <p:spPr>
          <a:xfrm rot="859721">
            <a:off x="7493410" y="3803115"/>
            <a:ext cx="73148" cy="73125"/>
          </a:xfrm>
          <a:custGeom>
            <a:avLst/>
            <a:gdLst/>
            <a:ahLst/>
            <a:cxnLst/>
            <a:rect l="l" t="t" r="r" b="b"/>
            <a:pathLst>
              <a:path w="2503" h="2502" extrusionOk="0">
                <a:moveTo>
                  <a:pt x="1535" y="0"/>
                </a:moveTo>
                <a:cubicBezTo>
                  <a:pt x="1368" y="0"/>
                  <a:pt x="1235" y="67"/>
                  <a:pt x="1135" y="133"/>
                </a:cubicBezTo>
                <a:cubicBezTo>
                  <a:pt x="1001" y="200"/>
                  <a:pt x="868" y="300"/>
                  <a:pt x="768" y="434"/>
                </a:cubicBezTo>
                <a:lnTo>
                  <a:pt x="768" y="100"/>
                </a:lnTo>
                <a:lnTo>
                  <a:pt x="1" y="133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01"/>
                </a:lnTo>
                <a:cubicBezTo>
                  <a:pt x="801" y="1067"/>
                  <a:pt x="835" y="901"/>
                  <a:pt x="935" y="801"/>
                </a:cubicBezTo>
                <a:cubicBezTo>
                  <a:pt x="1001" y="667"/>
                  <a:pt x="1135" y="600"/>
                  <a:pt x="1302" y="600"/>
                </a:cubicBezTo>
                <a:cubicBezTo>
                  <a:pt x="1311" y="591"/>
                  <a:pt x="1324" y="587"/>
                  <a:pt x="1339" y="587"/>
                </a:cubicBezTo>
                <a:cubicBezTo>
                  <a:pt x="1374" y="587"/>
                  <a:pt x="1421" y="610"/>
                  <a:pt x="1468" y="634"/>
                </a:cubicBezTo>
                <a:cubicBezTo>
                  <a:pt x="1502" y="634"/>
                  <a:pt x="1568" y="667"/>
                  <a:pt x="1602" y="734"/>
                </a:cubicBezTo>
                <a:cubicBezTo>
                  <a:pt x="1602" y="767"/>
                  <a:pt x="1635" y="801"/>
                  <a:pt x="1635" y="901"/>
                </a:cubicBezTo>
                <a:cubicBezTo>
                  <a:pt x="1669" y="967"/>
                  <a:pt x="1669" y="1101"/>
                  <a:pt x="1669" y="1301"/>
                </a:cubicBezTo>
                <a:lnTo>
                  <a:pt x="1735" y="2168"/>
                </a:lnTo>
                <a:lnTo>
                  <a:pt x="1735" y="2402"/>
                </a:lnTo>
                <a:lnTo>
                  <a:pt x="2502" y="2368"/>
                </a:lnTo>
                <a:lnTo>
                  <a:pt x="2402" y="934"/>
                </a:lnTo>
                <a:cubicBezTo>
                  <a:pt x="2402" y="634"/>
                  <a:pt x="2302" y="367"/>
                  <a:pt x="2169" y="234"/>
                </a:cubicBezTo>
                <a:cubicBezTo>
                  <a:pt x="2002" y="67"/>
                  <a:pt x="1802" y="0"/>
                  <a:pt x="15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0" name="Google Shape;390;p32"/>
          <p:cNvSpPr/>
          <p:nvPr/>
        </p:nvSpPr>
        <p:spPr>
          <a:xfrm rot="859721">
            <a:off x="7555438" y="3796059"/>
            <a:ext cx="57542" cy="88030"/>
          </a:xfrm>
          <a:custGeom>
            <a:avLst/>
            <a:gdLst/>
            <a:ahLst/>
            <a:cxnLst/>
            <a:rect l="l" t="t" r="r" b="b"/>
            <a:pathLst>
              <a:path w="1969" h="3012" extrusionOk="0">
                <a:moveTo>
                  <a:pt x="1068" y="1"/>
                </a:moveTo>
                <a:lnTo>
                  <a:pt x="334" y="34"/>
                </a:lnTo>
                <a:lnTo>
                  <a:pt x="368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5"/>
                </a:lnTo>
                <a:lnTo>
                  <a:pt x="468" y="2235"/>
                </a:lnTo>
                <a:cubicBezTo>
                  <a:pt x="468" y="2536"/>
                  <a:pt x="535" y="2736"/>
                  <a:pt x="668" y="2869"/>
                </a:cubicBezTo>
                <a:cubicBezTo>
                  <a:pt x="778" y="2952"/>
                  <a:pt x="933" y="3011"/>
                  <a:pt x="1151" y="3011"/>
                </a:cubicBezTo>
                <a:cubicBezTo>
                  <a:pt x="1199" y="3011"/>
                  <a:pt x="1249" y="3009"/>
                  <a:pt x="1302" y="3003"/>
                </a:cubicBezTo>
                <a:lnTo>
                  <a:pt x="1969" y="2969"/>
                </a:lnTo>
                <a:lnTo>
                  <a:pt x="1936" y="2436"/>
                </a:lnTo>
                <a:lnTo>
                  <a:pt x="1535" y="2469"/>
                </a:lnTo>
                <a:cubicBezTo>
                  <a:pt x="1402" y="2469"/>
                  <a:pt x="1335" y="2469"/>
                  <a:pt x="1268" y="2436"/>
                </a:cubicBezTo>
                <a:cubicBezTo>
                  <a:pt x="1235" y="2369"/>
                  <a:pt x="1202" y="2302"/>
                  <a:pt x="1202" y="2202"/>
                </a:cubicBezTo>
                <a:lnTo>
                  <a:pt x="1135" y="1201"/>
                </a:lnTo>
                <a:lnTo>
                  <a:pt x="1936" y="1168"/>
                </a:lnTo>
                <a:lnTo>
                  <a:pt x="1902" y="634"/>
                </a:lnTo>
                <a:lnTo>
                  <a:pt x="1102" y="668"/>
                </a:lnTo>
                <a:lnTo>
                  <a:pt x="1068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1" name="Google Shape;391;p32"/>
          <p:cNvSpPr/>
          <p:nvPr/>
        </p:nvSpPr>
        <p:spPr>
          <a:xfrm rot="859721">
            <a:off x="7599640" y="3824559"/>
            <a:ext cx="70226" cy="72686"/>
          </a:xfrm>
          <a:custGeom>
            <a:avLst/>
            <a:gdLst/>
            <a:ahLst/>
            <a:cxnLst/>
            <a:rect l="l" t="t" r="r" b="b"/>
            <a:pathLst>
              <a:path w="2403" h="2487" extrusionOk="0">
                <a:moveTo>
                  <a:pt x="1601" y="1310"/>
                </a:moveTo>
                <a:lnTo>
                  <a:pt x="1601" y="1410"/>
                </a:lnTo>
                <a:cubicBezTo>
                  <a:pt x="1601" y="1577"/>
                  <a:pt x="1568" y="1677"/>
                  <a:pt x="1468" y="1811"/>
                </a:cubicBezTo>
                <a:cubicBezTo>
                  <a:pt x="1401" y="1911"/>
                  <a:pt x="1268" y="1977"/>
                  <a:pt x="1134" y="1977"/>
                </a:cubicBezTo>
                <a:cubicBezTo>
                  <a:pt x="1001" y="1977"/>
                  <a:pt x="934" y="1944"/>
                  <a:pt x="868" y="1911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34" y="1577"/>
                  <a:pt x="768" y="1510"/>
                  <a:pt x="868" y="1444"/>
                </a:cubicBezTo>
                <a:cubicBezTo>
                  <a:pt x="934" y="1377"/>
                  <a:pt x="1034" y="1344"/>
                  <a:pt x="1201" y="1344"/>
                </a:cubicBezTo>
                <a:lnTo>
                  <a:pt x="1601" y="1310"/>
                </a:lnTo>
                <a:close/>
                <a:moveTo>
                  <a:pt x="1274" y="1"/>
                </a:moveTo>
                <a:cubicBezTo>
                  <a:pt x="1209" y="1"/>
                  <a:pt x="1140" y="4"/>
                  <a:pt x="1068" y="9"/>
                </a:cubicBezTo>
                <a:cubicBezTo>
                  <a:pt x="934" y="9"/>
                  <a:pt x="768" y="43"/>
                  <a:pt x="601" y="76"/>
                </a:cubicBezTo>
                <a:cubicBezTo>
                  <a:pt x="434" y="76"/>
                  <a:pt x="267" y="143"/>
                  <a:pt x="134" y="176"/>
                </a:cubicBezTo>
                <a:lnTo>
                  <a:pt x="134" y="743"/>
                </a:lnTo>
                <a:cubicBezTo>
                  <a:pt x="267" y="676"/>
                  <a:pt x="401" y="610"/>
                  <a:pt x="534" y="576"/>
                </a:cubicBezTo>
                <a:cubicBezTo>
                  <a:pt x="667" y="543"/>
                  <a:pt x="801" y="510"/>
                  <a:pt x="968" y="510"/>
                </a:cubicBezTo>
                <a:cubicBezTo>
                  <a:pt x="1168" y="510"/>
                  <a:pt x="1301" y="510"/>
                  <a:pt x="1401" y="576"/>
                </a:cubicBezTo>
                <a:cubicBezTo>
                  <a:pt x="1501" y="610"/>
                  <a:pt x="1568" y="710"/>
                  <a:pt x="1568" y="810"/>
                </a:cubicBezTo>
                <a:lnTo>
                  <a:pt x="1568" y="877"/>
                </a:lnTo>
                <a:lnTo>
                  <a:pt x="1134" y="910"/>
                </a:lnTo>
                <a:cubicBezTo>
                  <a:pt x="734" y="943"/>
                  <a:pt x="434" y="1010"/>
                  <a:pt x="234" y="1143"/>
                </a:cubicBezTo>
                <a:cubicBezTo>
                  <a:pt x="67" y="1277"/>
                  <a:pt x="0" y="1477"/>
                  <a:pt x="0" y="1777"/>
                </a:cubicBezTo>
                <a:cubicBezTo>
                  <a:pt x="0" y="1977"/>
                  <a:pt x="100" y="2177"/>
                  <a:pt x="267" y="2311"/>
                </a:cubicBezTo>
                <a:cubicBezTo>
                  <a:pt x="378" y="2421"/>
                  <a:pt x="534" y="2486"/>
                  <a:pt x="736" y="2486"/>
                </a:cubicBezTo>
                <a:cubicBezTo>
                  <a:pt x="778" y="2486"/>
                  <a:pt x="822" y="2483"/>
                  <a:pt x="868" y="2478"/>
                </a:cubicBezTo>
                <a:cubicBezTo>
                  <a:pt x="1034" y="2478"/>
                  <a:pt x="1201" y="2444"/>
                  <a:pt x="1301" y="2378"/>
                </a:cubicBezTo>
                <a:cubicBezTo>
                  <a:pt x="1435" y="2278"/>
                  <a:pt x="1535" y="2177"/>
                  <a:pt x="1635" y="2044"/>
                </a:cubicBezTo>
                <a:lnTo>
                  <a:pt x="1668" y="2378"/>
                </a:lnTo>
                <a:lnTo>
                  <a:pt x="2402" y="2344"/>
                </a:lnTo>
                <a:lnTo>
                  <a:pt x="2335" y="1010"/>
                </a:lnTo>
                <a:cubicBezTo>
                  <a:pt x="2302" y="643"/>
                  <a:pt x="2202" y="376"/>
                  <a:pt x="2002" y="209"/>
                </a:cubicBezTo>
                <a:cubicBezTo>
                  <a:pt x="1835" y="70"/>
                  <a:pt x="1599" y="1"/>
                  <a:pt x="1274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2" name="Google Shape;392;p32"/>
          <p:cNvSpPr/>
          <p:nvPr/>
        </p:nvSpPr>
        <p:spPr>
          <a:xfrm rot="859721">
            <a:off x="7654925" y="3816305"/>
            <a:ext cx="56578" cy="87767"/>
          </a:xfrm>
          <a:custGeom>
            <a:avLst/>
            <a:gdLst/>
            <a:ahLst/>
            <a:cxnLst/>
            <a:rect l="l" t="t" r="r" b="b"/>
            <a:pathLst>
              <a:path w="1936" h="3003" extrusionOk="0">
                <a:moveTo>
                  <a:pt x="1068" y="1"/>
                </a:moveTo>
                <a:lnTo>
                  <a:pt x="335" y="34"/>
                </a:lnTo>
                <a:lnTo>
                  <a:pt x="368" y="701"/>
                </a:lnTo>
                <a:lnTo>
                  <a:pt x="1" y="701"/>
                </a:lnTo>
                <a:lnTo>
                  <a:pt x="34" y="1235"/>
                </a:lnTo>
                <a:lnTo>
                  <a:pt x="401" y="1235"/>
                </a:lnTo>
                <a:lnTo>
                  <a:pt x="468" y="2236"/>
                </a:lnTo>
                <a:cubicBezTo>
                  <a:pt x="468" y="2503"/>
                  <a:pt x="535" y="2736"/>
                  <a:pt x="668" y="2836"/>
                </a:cubicBezTo>
                <a:cubicBezTo>
                  <a:pt x="802" y="2970"/>
                  <a:pt x="1002" y="3003"/>
                  <a:pt x="1302" y="3003"/>
                </a:cubicBezTo>
                <a:lnTo>
                  <a:pt x="1936" y="2970"/>
                </a:lnTo>
                <a:lnTo>
                  <a:pt x="1936" y="2436"/>
                </a:lnTo>
                <a:lnTo>
                  <a:pt x="1535" y="2436"/>
                </a:lnTo>
                <a:cubicBezTo>
                  <a:pt x="1402" y="2436"/>
                  <a:pt x="1335" y="2436"/>
                  <a:pt x="1269" y="2402"/>
                </a:cubicBezTo>
                <a:cubicBezTo>
                  <a:pt x="1235" y="2369"/>
                  <a:pt x="1202" y="2302"/>
                  <a:pt x="1202" y="2169"/>
                </a:cubicBezTo>
                <a:lnTo>
                  <a:pt x="1135" y="1202"/>
                </a:lnTo>
                <a:lnTo>
                  <a:pt x="1902" y="1135"/>
                </a:lnTo>
                <a:lnTo>
                  <a:pt x="1902" y="601"/>
                </a:lnTo>
                <a:lnTo>
                  <a:pt x="1102" y="668"/>
                </a:lnTo>
                <a:lnTo>
                  <a:pt x="1068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32"/>
          <p:cNvSpPr/>
          <p:nvPr/>
        </p:nvSpPr>
        <p:spPr>
          <a:xfrm rot="859721">
            <a:off x="7722131" y="3818806"/>
            <a:ext cx="27325" cy="96564"/>
          </a:xfrm>
          <a:custGeom>
            <a:avLst/>
            <a:gdLst/>
            <a:ahLst/>
            <a:cxnLst/>
            <a:rect l="l" t="t" r="r" b="b"/>
            <a:pathLst>
              <a:path w="935" h="3304" extrusionOk="0">
                <a:moveTo>
                  <a:pt x="734" y="1"/>
                </a:moveTo>
                <a:lnTo>
                  <a:pt x="1" y="34"/>
                </a:lnTo>
                <a:lnTo>
                  <a:pt x="34" y="635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68"/>
                </a:lnTo>
                <a:lnTo>
                  <a:pt x="167" y="3303"/>
                </a:lnTo>
                <a:lnTo>
                  <a:pt x="935" y="3270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4" name="Google Shape;394;p32"/>
          <p:cNvSpPr/>
          <p:nvPr/>
        </p:nvSpPr>
        <p:spPr>
          <a:xfrm rot="859721">
            <a:off x="7757683" y="3856790"/>
            <a:ext cx="77035" cy="71576"/>
          </a:xfrm>
          <a:custGeom>
            <a:avLst/>
            <a:gdLst/>
            <a:ahLst/>
            <a:cxnLst/>
            <a:rect l="l" t="t" r="r" b="b"/>
            <a:pathLst>
              <a:path w="2636" h="2449" extrusionOk="0">
                <a:moveTo>
                  <a:pt x="1372" y="532"/>
                </a:moveTo>
                <a:cubicBezTo>
                  <a:pt x="1481" y="532"/>
                  <a:pt x="1586" y="592"/>
                  <a:pt x="1668" y="674"/>
                </a:cubicBezTo>
                <a:cubicBezTo>
                  <a:pt x="1768" y="808"/>
                  <a:pt x="1802" y="974"/>
                  <a:pt x="1835" y="1208"/>
                </a:cubicBezTo>
                <a:cubicBezTo>
                  <a:pt x="1835" y="1408"/>
                  <a:pt x="1802" y="1608"/>
                  <a:pt x="1735" y="1708"/>
                </a:cubicBezTo>
                <a:cubicBezTo>
                  <a:pt x="1635" y="1842"/>
                  <a:pt x="1535" y="1908"/>
                  <a:pt x="1368" y="1908"/>
                </a:cubicBezTo>
                <a:cubicBezTo>
                  <a:pt x="1338" y="1914"/>
                  <a:pt x="1310" y="1917"/>
                  <a:pt x="1282" y="1917"/>
                </a:cubicBezTo>
                <a:cubicBezTo>
                  <a:pt x="1155" y="1917"/>
                  <a:pt x="1050" y="1857"/>
                  <a:pt x="968" y="1775"/>
                </a:cubicBezTo>
                <a:cubicBezTo>
                  <a:pt x="868" y="1642"/>
                  <a:pt x="834" y="1475"/>
                  <a:pt x="801" y="1241"/>
                </a:cubicBezTo>
                <a:cubicBezTo>
                  <a:pt x="801" y="1041"/>
                  <a:pt x="834" y="841"/>
                  <a:pt x="901" y="741"/>
                </a:cubicBezTo>
                <a:cubicBezTo>
                  <a:pt x="1001" y="607"/>
                  <a:pt x="1134" y="541"/>
                  <a:pt x="1301" y="541"/>
                </a:cubicBezTo>
                <a:cubicBezTo>
                  <a:pt x="1325" y="535"/>
                  <a:pt x="1348" y="532"/>
                  <a:pt x="1372" y="532"/>
                </a:cubicBezTo>
                <a:close/>
                <a:moveTo>
                  <a:pt x="1416" y="1"/>
                </a:moveTo>
                <a:cubicBezTo>
                  <a:pt x="1368" y="1"/>
                  <a:pt x="1319" y="3"/>
                  <a:pt x="1268" y="7"/>
                </a:cubicBezTo>
                <a:cubicBezTo>
                  <a:pt x="868" y="7"/>
                  <a:pt x="534" y="140"/>
                  <a:pt x="334" y="374"/>
                </a:cubicBezTo>
                <a:cubicBezTo>
                  <a:pt x="100" y="607"/>
                  <a:pt x="0" y="908"/>
                  <a:pt x="34" y="1308"/>
                </a:cubicBezTo>
                <a:cubicBezTo>
                  <a:pt x="67" y="1675"/>
                  <a:pt x="200" y="1975"/>
                  <a:pt x="434" y="2175"/>
                </a:cubicBezTo>
                <a:cubicBezTo>
                  <a:pt x="638" y="2350"/>
                  <a:pt x="918" y="2448"/>
                  <a:pt x="1252" y="2448"/>
                </a:cubicBezTo>
                <a:cubicBezTo>
                  <a:pt x="1301" y="2448"/>
                  <a:pt x="1350" y="2446"/>
                  <a:pt x="1401" y="2442"/>
                </a:cubicBezTo>
                <a:cubicBezTo>
                  <a:pt x="1802" y="2442"/>
                  <a:pt x="2102" y="2309"/>
                  <a:pt x="2302" y="2075"/>
                </a:cubicBezTo>
                <a:cubicBezTo>
                  <a:pt x="2535" y="1842"/>
                  <a:pt x="2635" y="1541"/>
                  <a:pt x="2602" y="1141"/>
                </a:cubicBezTo>
                <a:cubicBezTo>
                  <a:pt x="2602" y="774"/>
                  <a:pt x="2469" y="474"/>
                  <a:pt x="2235" y="274"/>
                </a:cubicBezTo>
                <a:cubicBezTo>
                  <a:pt x="2002" y="99"/>
                  <a:pt x="1744" y="1"/>
                  <a:pt x="1416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5" name="Google Shape;395;p32"/>
          <p:cNvSpPr/>
          <p:nvPr/>
        </p:nvSpPr>
        <p:spPr>
          <a:xfrm rot="859721">
            <a:off x="7846806" y="3873104"/>
            <a:ext cx="72154" cy="73154"/>
          </a:xfrm>
          <a:custGeom>
            <a:avLst/>
            <a:gdLst/>
            <a:ahLst/>
            <a:cxnLst/>
            <a:rect l="l" t="t" r="r" b="b"/>
            <a:pathLst>
              <a:path w="2469" h="2503" extrusionOk="0">
                <a:moveTo>
                  <a:pt x="1502" y="1"/>
                </a:moveTo>
                <a:cubicBezTo>
                  <a:pt x="1368" y="1"/>
                  <a:pt x="1235" y="68"/>
                  <a:pt x="1101" y="134"/>
                </a:cubicBezTo>
                <a:cubicBezTo>
                  <a:pt x="968" y="201"/>
                  <a:pt x="868" y="301"/>
                  <a:pt x="768" y="435"/>
                </a:cubicBezTo>
                <a:lnTo>
                  <a:pt x="734" y="101"/>
                </a:lnTo>
                <a:lnTo>
                  <a:pt x="0" y="134"/>
                </a:lnTo>
                <a:lnTo>
                  <a:pt x="101" y="2503"/>
                </a:lnTo>
                <a:lnTo>
                  <a:pt x="868" y="2436"/>
                </a:lnTo>
                <a:lnTo>
                  <a:pt x="801" y="1302"/>
                </a:lnTo>
                <a:cubicBezTo>
                  <a:pt x="801" y="1068"/>
                  <a:pt x="834" y="902"/>
                  <a:pt x="901" y="801"/>
                </a:cubicBezTo>
                <a:cubicBezTo>
                  <a:pt x="1001" y="668"/>
                  <a:pt x="1101" y="601"/>
                  <a:pt x="1268" y="568"/>
                </a:cubicBezTo>
                <a:cubicBezTo>
                  <a:pt x="1335" y="568"/>
                  <a:pt x="1401" y="601"/>
                  <a:pt x="1435" y="601"/>
                </a:cubicBezTo>
                <a:cubicBezTo>
                  <a:pt x="1502" y="635"/>
                  <a:pt x="1535" y="668"/>
                  <a:pt x="1568" y="735"/>
                </a:cubicBezTo>
                <a:cubicBezTo>
                  <a:pt x="1602" y="768"/>
                  <a:pt x="1602" y="801"/>
                  <a:pt x="1635" y="902"/>
                </a:cubicBezTo>
                <a:cubicBezTo>
                  <a:pt x="1635" y="968"/>
                  <a:pt x="1635" y="1102"/>
                  <a:pt x="1668" y="1302"/>
                </a:cubicBezTo>
                <a:lnTo>
                  <a:pt x="1702" y="2169"/>
                </a:lnTo>
                <a:lnTo>
                  <a:pt x="1702" y="2403"/>
                </a:lnTo>
                <a:lnTo>
                  <a:pt x="2469" y="2369"/>
                </a:lnTo>
                <a:lnTo>
                  <a:pt x="2402" y="935"/>
                </a:lnTo>
                <a:cubicBezTo>
                  <a:pt x="2369" y="601"/>
                  <a:pt x="2302" y="368"/>
                  <a:pt x="2135" y="234"/>
                </a:cubicBezTo>
                <a:cubicBezTo>
                  <a:pt x="2002" y="68"/>
                  <a:pt x="1768" y="1"/>
                  <a:pt x="1502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6" name="Google Shape;396;p32"/>
          <p:cNvSpPr/>
          <p:nvPr/>
        </p:nvSpPr>
        <p:spPr>
          <a:xfrm rot="859721">
            <a:off x="7444542" y="3916682"/>
            <a:ext cx="77035" cy="71576"/>
          </a:xfrm>
          <a:custGeom>
            <a:avLst/>
            <a:gdLst/>
            <a:ahLst/>
            <a:cxnLst/>
            <a:rect l="l" t="t" r="r" b="b"/>
            <a:pathLst>
              <a:path w="2636" h="2449" extrusionOk="0">
                <a:moveTo>
                  <a:pt x="1354" y="532"/>
                </a:moveTo>
                <a:cubicBezTo>
                  <a:pt x="1481" y="532"/>
                  <a:pt x="1586" y="592"/>
                  <a:pt x="1668" y="674"/>
                </a:cubicBezTo>
                <a:cubicBezTo>
                  <a:pt x="1768" y="807"/>
                  <a:pt x="1802" y="974"/>
                  <a:pt x="1835" y="1208"/>
                </a:cubicBezTo>
                <a:cubicBezTo>
                  <a:pt x="1835" y="1408"/>
                  <a:pt x="1802" y="1608"/>
                  <a:pt x="1735" y="1708"/>
                </a:cubicBezTo>
                <a:cubicBezTo>
                  <a:pt x="1635" y="1841"/>
                  <a:pt x="1535" y="1908"/>
                  <a:pt x="1368" y="1908"/>
                </a:cubicBezTo>
                <a:cubicBezTo>
                  <a:pt x="1339" y="1914"/>
                  <a:pt x="1310" y="1917"/>
                  <a:pt x="1283" y="1917"/>
                </a:cubicBezTo>
                <a:cubicBezTo>
                  <a:pt x="1155" y="1917"/>
                  <a:pt x="1050" y="1857"/>
                  <a:pt x="968" y="1775"/>
                </a:cubicBezTo>
                <a:cubicBezTo>
                  <a:pt x="868" y="1641"/>
                  <a:pt x="834" y="1474"/>
                  <a:pt x="801" y="1241"/>
                </a:cubicBezTo>
                <a:cubicBezTo>
                  <a:pt x="801" y="1041"/>
                  <a:pt x="834" y="841"/>
                  <a:pt x="901" y="741"/>
                </a:cubicBezTo>
                <a:cubicBezTo>
                  <a:pt x="1001" y="607"/>
                  <a:pt x="1101" y="540"/>
                  <a:pt x="1268" y="540"/>
                </a:cubicBezTo>
                <a:cubicBezTo>
                  <a:pt x="1298" y="535"/>
                  <a:pt x="1326" y="532"/>
                  <a:pt x="1354" y="532"/>
                </a:cubicBezTo>
                <a:close/>
                <a:moveTo>
                  <a:pt x="1416" y="0"/>
                </a:moveTo>
                <a:cubicBezTo>
                  <a:pt x="1368" y="0"/>
                  <a:pt x="1319" y="2"/>
                  <a:pt x="1268" y="7"/>
                </a:cubicBezTo>
                <a:cubicBezTo>
                  <a:pt x="834" y="7"/>
                  <a:pt x="534" y="140"/>
                  <a:pt x="334" y="374"/>
                </a:cubicBezTo>
                <a:cubicBezTo>
                  <a:pt x="101" y="607"/>
                  <a:pt x="1" y="907"/>
                  <a:pt x="34" y="1308"/>
                </a:cubicBezTo>
                <a:cubicBezTo>
                  <a:pt x="34" y="1675"/>
                  <a:pt x="167" y="1975"/>
                  <a:pt x="434" y="2175"/>
                </a:cubicBezTo>
                <a:cubicBezTo>
                  <a:pt x="638" y="2350"/>
                  <a:pt x="893" y="2448"/>
                  <a:pt x="1243" y="2448"/>
                </a:cubicBezTo>
                <a:cubicBezTo>
                  <a:pt x="1294" y="2448"/>
                  <a:pt x="1346" y="2446"/>
                  <a:pt x="1402" y="2442"/>
                </a:cubicBezTo>
                <a:cubicBezTo>
                  <a:pt x="1802" y="2442"/>
                  <a:pt x="2102" y="2308"/>
                  <a:pt x="2302" y="2075"/>
                </a:cubicBezTo>
                <a:cubicBezTo>
                  <a:pt x="2536" y="1841"/>
                  <a:pt x="2636" y="1541"/>
                  <a:pt x="2602" y="1141"/>
                </a:cubicBezTo>
                <a:cubicBezTo>
                  <a:pt x="2569" y="774"/>
                  <a:pt x="2469" y="474"/>
                  <a:pt x="2202" y="274"/>
                </a:cubicBezTo>
                <a:cubicBezTo>
                  <a:pt x="1998" y="99"/>
                  <a:pt x="1744" y="0"/>
                  <a:pt x="1416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7" name="Google Shape;397;p32"/>
          <p:cNvSpPr/>
          <p:nvPr/>
        </p:nvSpPr>
        <p:spPr>
          <a:xfrm rot="859721">
            <a:off x="7473766" y="3918100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1"/>
                </a:moveTo>
                <a:cubicBezTo>
                  <a:pt x="1368" y="34"/>
                  <a:pt x="1201" y="67"/>
                  <a:pt x="1101" y="134"/>
                </a:cubicBezTo>
                <a:cubicBezTo>
                  <a:pt x="968" y="234"/>
                  <a:pt x="868" y="334"/>
                  <a:pt x="767" y="501"/>
                </a:cubicBezTo>
                <a:lnTo>
                  <a:pt x="767" y="101"/>
                </a:lnTo>
                <a:lnTo>
                  <a:pt x="0" y="167"/>
                </a:lnTo>
                <a:lnTo>
                  <a:pt x="134" y="2502"/>
                </a:lnTo>
                <a:lnTo>
                  <a:pt x="901" y="2469"/>
                </a:lnTo>
                <a:lnTo>
                  <a:pt x="834" y="1368"/>
                </a:lnTo>
                <a:cubicBezTo>
                  <a:pt x="801" y="1135"/>
                  <a:pt x="868" y="968"/>
                  <a:pt x="968" y="835"/>
                </a:cubicBezTo>
                <a:cubicBezTo>
                  <a:pt x="1034" y="701"/>
                  <a:pt x="1201" y="634"/>
                  <a:pt x="1401" y="634"/>
                </a:cubicBezTo>
                <a:lnTo>
                  <a:pt x="1568" y="634"/>
                </a:lnTo>
                <a:cubicBezTo>
                  <a:pt x="1635" y="668"/>
                  <a:pt x="1701" y="668"/>
                  <a:pt x="1768" y="701"/>
                </a:cubicBezTo>
                <a:lnTo>
                  <a:pt x="1735" y="34"/>
                </a:lnTo>
                <a:cubicBezTo>
                  <a:pt x="1701" y="1"/>
                  <a:pt x="1635" y="1"/>
                  <a:pt x="1601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8" name="Google Shape;398;p32"/>
          <p:cNvSpPr/>
          <p:nvPr/>
        </p:nvSpPr>
        <p:spPr>
          <a:xfrm rot="859721">
            <a:off x="7514857" y="3926575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1"/>
                </a:moveTo>
                <a:cubicBezTo>
                  <a:pt x="1335" y="1"/>
                  <a:pt x="1201" y="68"/>
                  <a:pt x="1068" y="134"/>
                </a:cubicBezTo>
                <a:cubicBezTo>
                  <a:pt x="968" y="201"/>
                  <a:pt x="868" y="334"/>
                  <a:pt x="768" y="501"/>
                </a:cubicBezTo>
                <a:lnTo>
                  <a:pt x="734" y="101"/>
                </a:lnTo>
                <a:lnTo>
                  <a:pt x="1" y="134"/>
                </a:lnTo>
                <a:lnTo>
                  <a:pt x="134" y="2503"/>
                </a:lnTo>
                <a:lnTo>
                  <a:pt x="868" y="2436"/>
                </a:lnTo>
                <a:lnTo>
                  <a:pt x="801" y="1369"/>
                </a:lnTo>
                <a:cubicBezTo>
                  <a:pt x="801" y="1135"/>
                  <a:pt x="835" y="968"/>
                  <a:pt x="935" y="835"/>
                </a:cubicBezTo>
                <a:cubicBezTo>
                  <a:pt x="1035" y="701"/>
                  <a:pt x="1168" y="635"/>
                  <a:pt x="1368" y="635"/>
                </a:cubicBezTo>
                <a:cubicBezTo>
                  <a:pt x="1390" y="624"/>
                  <a:pt x="1413" y="620"/>
                  <a:pt x="1435" y="620"/>
                </a:cubicBezTo>
                <a:cubicBezTo>
                  <a:pt x="1479" y="620"/>
                  <a:pt x="1524" y="635"/>
                  <a:pt x="1568" y="635"/>
                </a:cubicBezTo>
                <a:cubicBezTo>
                  <a:pt x="1635" y="635"/>
                  <a:pt x="1702" y="668"/>
                  <a:pt x="1769" y="701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9" name="Google Shape;399;p32"/>
          <p:cNvSpPr/>
          <p:nvPr/>
        </p:nvSpPr>
        <p:spPr>
          <a:xfrm rot="859721">
            <a:off x="7549902" y="3937437"/>
            <a:ext cx="76070" cy="71547"/>
          </a:xfrm>
          <a:custGeom>
            <a:avLst/>
            <a:gdLst/>
            <a:ahLst/>
            <a:cxnLst/>
            <a:rect l="l" t="t" r="r" b="b"/>
            <a:pathLst>
              <a:path w="2603" h="2448" extrusionOk="0">
                <a:moveTo>
                  <a:pt x="1351" y="532"/>
                </a:moveTo>
                <a:cubicBezTo>
                  <a:pt x="1471" y="532"/>
                  <a:pt x="1553" y="591"/>
                  <a:pt x="1635" y="674"/>
                </a:cubicBezTo>
                <a:cubicBezTo>
                  <a:pt x="1735" y="807"/>
                  <a:pt x="1802" y="974"/>
                  <a:pt x="1802" y="1207"/>
                </a:cubicBezTo>
                <a:cubicBezTo>
                  <a:pt x="1802" y="1408"/>
                  <a:pt x="1769" y="1608"/>
                  <a:pt x="1702" y="1708"/>
                </a:cubicBezTo>
                <a:cubicBezTo>
                  <a:pt x="1635" y="1841"/>
                  <a:pt x="1502" y="1908"/>
                  <a:pt x="1335" y="1908"/>
                </a:cubicBezTo>
                <a:cubicBezTo>
                  <a:pt x="1306" y="1914"/>
                  <a:pt x="1277" y="1917"/>
                  <a:pt x="1250" y="1917"/>
                </a:cubicBezTo>
                <a:cubicBezTo>
                  <a:pt x="1122" y="1917"/>
                  <a:pt x="1017" y="1857"/>
                  <a:pt x="935" y="1775"/>
                </a:cubicBezTo>
                <a:cubicBezTo>
                  <a:pt x="835" y="1641"/>
                  <a:pt x="801" y="1474"/>
                  <a:pt x="801" y="1241"/>
                </a:cubicBezTo>
                <a:cubicBezTo>
                  <a:pt x="768" y="1041"/>
                  <a:pt x="801" y="840"/>
                  <a:pt x="901" y="740"/>
                </a:cubicBezTo>
                <a:cubicBezTo>
                  <a:pt x="968" y="607"/>
                  <a:pt x="1102" y="540"/>
                  <a:pt x="1268" y="540"/>
                </a:cubicBezTo>
                <a:cubicBezTo>
                  <a:pt x="1298" y="534"/>
                  <a:pt x="1325" y="532"/>
                  <a:pt x="1351" y="532"/>
                </a:cubicBezTo>
                <a:close/>
                <a:moveTo>
                  <a:pt x="1384" y="0"/>
                </a:moveTo>
                <a:cubicBezTo>
                  <a:pt x="1336" y="0"/>
                  <a:pt x="1286" y="2"/>
                  <a:pt x="1235" y="7"/>
                </a:cubicBezTo>
                <a:cubicBezTo>
                  <a:pt x="835" y="7"/>
                  <a:pt x="501" y="140"/>
                  <a:pt x="301" y="373"/>
                </a:cubicBezTo>
                <a:cubicBezTo>
                  <a:pt x="68" y="607"/>
                  <a:pt x="1" y="907"/>
                  <a:pt x="1" y="1307"/>
                </a:cubicBezTo>
                <a:cubicBezTo>
                  <a:pt x="34" y="1674"/>
                  <a:pt x="168" y="1975"/>
                  <a:pt x="401" y="2175"/>
                </a:cubicBezTo>
                <a:cubicBezTo>
                  <a:pt x="605" y="2350"/>
                  <a:pt x="885" y="2448"/>
                  <a:pt x="1219" y="2448"/>
                </a:cubicBezTo>
                <a:cubicBezTo>
                  <a:pt x="1268" y="2448"/>
                  <a:pt x="1318" y="2446"/>
                  <a:pt x="1368" y="2442"/>
                </a:cubicBezTo>
                <a:cubicBezTo>
                  <a:pt x="1769" y="2442"/>
                  <a:pt x="2069" y="2308"/>
                  <a:pt x="2302" y="2075"/>
                </a:cubicBezTo>
                <a:cubicBezTo>
                  <a:pt x="2503" y="1841"/>
                  <a:pt x="2603" y="1541"/>
                  <a:pt x="2569" y="1141"/>
                </a:cubicBezTo>
                <a:cubicBezTo>
                  <a:pt x="2569" y="774"/>
                  <a:pt x="2436" y="474"/>
                  <a:pt x="2202" y="273"/>
                </a:cubicBezTo>
                <a:cubicBezTo>
                  <a:pt x="1999" y="99"/>
                  <a:pt x="1718" y="0"/>
                  <a:pt x="138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32"/>
          <p:cNvSpPr/>
          <p:nvPr/>
        </p:nvSpPr>
        <p:spPr>
          <a:xfrm rot="859721">
            <a:off x="7608036" y="3948127"/>
            <a:ext cx="78028" cy="99487"/>
          </a:xfrm>
          <a:custGeom>
            <a:avLst/>
            <a:gdLst/>
            <a:ahLst/>
            <a:cxnLst/>
            <a:rect l="l" t="t" r="r" b="b"/>
            <a:pathLst>
              <a:path w="2670" h="3404" extrusionOk="0">
                <a:moveTo>
                  <a:pt x="2669" y="1"/>
                </a:moveTo>
                <a:lnTo>
                  <a:pt x="1902" y="67"/>
                </a:lnTo>
                <a:lnTo>
                  <a:pt x="1468" y="1669"/>
                </a:lnTo>
                <a:lnTo>
                  <a:pt x="735" y="134"/>
                </a:lnTo>
                <a:lnTo>
                  <a:pt x="1" y="168"/>
                </a:lnTo>
                <a:lnTo>
                  <a:pt x="1168" y="2536"/>
                </a:lnTo>
                <a:lnTo>
                  <a:pt x="1168" y="2603"/>
                </a:lnTo>
                <a:cubicBezTo>
                  <a:pt x="1135" y="2703"/>
                  <a:pt x="1101" y="2769"/>
                  <a:pt x="1035" y="2836"/>
                </a:cubicBezTo>
                <a:cubicBezTo>
                  <a:pt x="968" y="2870"/>
                  <a:pt x="868" y="2903"/>
                  <a:pt x="768" y="2903"/>
                </a:cubicBezTo>
                <a:lnTo>
                  <a:pt x="534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2" y="3370"/>
                  <a:pt x="1368" y="3303"/>
                  <a:pt x="1502" y="3203"/>
                </a:cubicBezTo>
                <a:cubicBezTo>
                  <a:pt x="1635" y="3103"/>
                  <a:pt x="1735" y="2903"/>
                  <a:pt x="1802" y="2636"/>
                </a:cubicBezTo>
                <a:lnTo>
                  <a:pt x="2669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1" name="Google Shape;401;p32"/>
          <p:cNvSpPr/>
          <p:nvPr/>
        </p:nvSpPr>
        <p:spPr>
          <a:xfrm rot="859721">
            <a:off x="7709249" y="3942110"/>
            <a:ext cx="26331" cy="92648"/>
          </a:xfrm>
          <a:custGeom>
            <a:avLst/>
            <a:gdLst/>
            <a:ahLst/>
            <a:cxnLst/>
            <a:rect l="l" t="t" r="r" b="b"/>
            <a:pathLst>
              <a:path w="901" h="3170" extrusionOk="0">
                <a:moveTo>
                  <a:pt x="734" y="1"/>
                </a:moveTo>
                <a:lnTo>
                  <a:pt x="0" y="34"/>
                </a:lnTo>
                <a:lnTo>
                  <a:pt x="67" y="1235"/>
                </a:lnTo>
                <a:lnTo>
                  <a:pt x="200" y="2102"/>
                </a:lnTo>
                <a:lnTo>
                  <a:pt x="734" y="2069"/>
                </a:lnTo>
                <a:lnTo>
                  <a:pt x="801" y="1202"/>
                </a:lnTo>
                <a:lnTo>
                  <a:pt x="734" y="1"/>
                </a:lnTo>
                <a:close/>
                <a:moveTo>
                  <a:pt x="867" y="2369"/>
                </a:moveTo>
                <a:lnTo>
                  <a:pt x="133" y="2403"/>
                </a:lnTo>
                <a:lnTo>
                  <a:pt x="167" y="3170"/>
                </a:lnTo>
                <a:lnTo>
                  <a:pt x="901" y="3103"/>
                </a:lnTo>
                <a:lnTo>
                  <a:pt x="867" y="2369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2" name="Google Shape;402;p32"/>
          <p:cNvSpPr/>
          <p:nvPr/>
        </p:nvSpPr>
        <p:spPr>
          <a:xfrm rot="859721">
            <a:off x="7764841" y="3953404"/>
            <a:ext cx="27325" cy="91684"/>
          </a:xfrm>
          <a:custGeom>
            <a:avLst/>
            <a:gdLst/>
            <a:ahLst/>
            <a:cxnLst/>
            <a:rect l="l" t="t" r="r" b="b"/>
            <a:pathLst>
              <a:path w="935" h="3137" extrusionOk="0">
                <a:moveTo>
                  <a:pt x="768" y="1"/>
                </a:moveTo>
                <a:lnTo>
                  <a:pt x="1" y="34"/>
                </a:lnTo>
                <a:lnTo>
                  <a:pt x="67" y="1235"/>
                </a:lnTo>
                <a:lnTo>
                  <a:pt x="234" y="2102"/>
                </a:lnTo>
                <a:lnTo>
                  <a:pt x="768" y="2069"/>
                </a:lnTo>
                <a:lnTo>
                  <a:pt x="835" y="1168"/>
                </a:lnTo>
                <a:lnTo>
                  <a:pt x="768" y="1"/>
                </a:lnTo>
                <a:close/>
                <a:moveTo>
                  <a:pt x="901" y="2369"/>
                </a:moveTo>
                <a:lnTo>
                  <a:pt x="134" y="2402"/>
                </a:lnTo>
                <a:lnTo>
                  <a:pt x="168" y="3136"/>
                </a:lnTo>
                <a:lnTo>
                  <a:pt x="935" y="3103"/>
                </a:lnTo>
                <a:lnTo>
                  <a:pt x="901" y="2369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3" name="Google Shape;403;p32"/>
          <p:cNvSpPr/>
          <p:nvPr/>
        </p:nvSpPr>
        <p:spPr>
          <a:xfrm rot="859721">
            <a:off x="7465933" y="3785136"/>
            <a:ext cx="74112" cy="72336"/>
          </a:xfrm>
          <a:custGeom>
            <a:avLst/>
            <a:gdLst/>
            <a:ahLst/>
            <a:cxnLst/>
            <a:rect l="l" t="t" r="r" b="b"/>
            <a:pathLst>
              <a:path w="2536" h="2475" extrusionOk="0">
                <a:moveTo>
                  <a:pt x="1268" y="500"/>
                </a:moveTo>
                <a:cubicBezTo>
                  <a:pt x="1401" y="500"/>
                  <a:pt x="1535" y="534"/>
                  <a:pt x="1601" y="634"/>
                </a:cubicBezTo>
                <a:cubicBezTo>
                  <a:pt x="1701" y="701"/>
                  <a:pt x="1735" y="834"/>
                  <a:pt x="1768" y="967"/>
                </a:cubicBezTo>
                <a:lnTo>
                  <a:pt x="767" y="1001"/>
                </a:lnTo>
                <a:cubicBezTo>
                  <a:pt x="801" y="867"/>
                  <a:pt x="834" y="734"/>
                  <a:pt x="934" y="667"/>
                </a:cubicBezTo>
                <a:cubicBezTo>
                  <a:pt x="1001" y="567"/>
                  <a:pt x="1134" y="534"/>
                  <a:pt x="1268" y="500"/>
                </a:cubicBezTo>
                <a:close/>
                <a:moveTo>
                  <a:pt x="1268" y="0"/>
                </a:moveTo>
                <a:cubicBezTo>
                  <a:pt x="834" y="33"/>
                  <a:pt x="534" y="167"/>
                  <a:pt x="334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34" y="2202"/>
                </a:cubicBezTo>
                <a:cubicBezTo>
                  <a:pt x="638" y="2376"/>
                  <a:pt x="918" y="2475"/>
                  <a:pt x="1274" y="2475"/>
                </a:cubicBezTo>
                <a:cubicBezTo>
                  <a:pt x="1326" y="2475"/>
                  <a:pt x="1380" y="2473"/>
                  <a:pt x="1435" y="2469"/>
                </a:cubicBezTo>
                <a:cubicBezTo>
                  <a:pt x="1601" y="2469"/>
                  <a:pt x="1768" y="2435"/>
                  <a:pt x="1968" y="2402"/>
                </a:cubicBezTo>
                <a:cubicBezTo>
                  <a:pt x="2135" y="2335"/>
                  <a:pt x="2302" y="2302"/>
                  <a:pt x="2469" y="2202"/>
                </a:cubicBezTo>
                <a:lnTo>
                  <a:pt x="2435" y="1635"/>
                </a:lnTo>
                <a:cubicBezTo>
                  <a:pt x="2269" y="1735"/>
                  <a:pt x="2102" y="1835"/>
                  <a:pt x="1968" y="1868"/>
                </a:cubicBezTo>
                <a:cubicBezTo>
                  <a:pt x="1802" y="1935"/>
                  <a:pt x="1635" y="1968"/>
                  <a:pt x="1468" y="1968"/>
                </a:cubicBezTo>
                <a:cubicBezTo>
                  <a:pt x="1268" y="1968"/>
                  <a:pt x="1134" y="1935"/>
                  <a:pt x="1001" y="1868"/>
                </a:cubicBezTo>
                <a:cubicBezTo>
                  <a:pt x="901" y="1768"/>
                  <a:pt x="834" y="1668"/>
                  <a:pt x="801" y="1468"/>
                </a:cubicBezTo>
                <a:lnTo>
                  <a:pt x="2535" y="1401"/>
                </a:lnTo>
                <a:lnTo>
                  <a:pt x="2535" y="1168"/>
                </a:lnTo>
                <a:cubicBezTo>
                  <a:pt x="2502" y="801"/>
                  <a:pt x="2402" y="500"/>
                  <a:pt x="2168" y="300"/>
                </a:cubicBezTo>
                <a:cubicBezTo>
                  <a:pt x="1935" y="100"/>
                  <a:pt x="1635" y="0"/>
                  <a:pt x="1268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4" name="Google Shape;404;p32"/>
          <p:cNvSpPr/>
          <p:nvPr/>
        </p:nvSpPr>
        <p:spPr>
          <a:xfrm rot="859721">
            <a:off x="7485136" y="3788585"/>
            <a:ext cx="72154" cy="72365"/>
          </a:xfrm>
          <a:custGeom>
            <a:avLst/>
            <a:gdLst/>
            <a:ahLst/>
            <a:cxnLst/>
            <a:rect l="l" t="t" r="r" b="b"/>
            <a:pathLst>
              <a:path w="2469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368" y="7"/>
                  <a:pt x="1235" y="40"/>
                  <a:pt x="1101" y="140"/>
                </a:cubicBezTo>
                <a:cubicBezTo>
                  <a:pt x="1001" y="207"/>
                  <a:pt x="868" y="307"/>
                  <a:pt x="768" y="440"/>
                </a:cubicBezTo>
                <a:lnTo>
                  <a:pt x="734" y="107"/>
                </a:lnTo>
                <a:lnTo>
                  <a:pt x="0" y="140"/>
                </a:lnTo>
                <a:lnTo>
                  <a:pt x="134" y="2475"/>
                </a:lnTo>
                <a:lnTo>
                  <a:pt x="868" y="2442"/>
                </a:lnTo>
                <a:lnTo>
                  <a:pt x="801" y="1308"/>
                </a:lnTo>
                <a:cubicBezTo>
                  <a:pt x="801" y="1074"/>
                  <a:pt x="834" y="907"/>
                  <a:pt x="934" y="774"/>
                </a:cubicBezTo>
                <a:cubicBezTo>
                  <a:pt x="1001" y="674"/>
                  <a:pt x="1135" y="607"/>
                  <a:pt x="1268" y="574"/>
                </a:cubicBezTo>
                <a:cubicBezTo>
                  <a:pt x="1335" y="574"/>
                  <a:pt x="1401" y="607"/>
                  <a:pt x="1468" y="607"/>
                </a:cubicBezTo>
                <a:cubicBezTo>
                  <a:pt x="1501" y="641"/>
                  <a:pt x="1535" y="674"/>
                  <a:pt x="1568" y="707"/>
                </a:cubicBezTo>
                <a:cubicBezTo>
                  <a:pt x="1602" y="774"/>
                  <a:pt x="1635" y="807"/>
                  <a:pt x="1635" y="874"/>
                </a:cubicBezTo>
                <a:cubicBezTo>
                  <a:pt x="1635" y="974"/>
                  <a:pt x="1668" y="1108"/>
                  <a:pt x="1668" y="1308"/>
                </a:cubicBezTo>
                <a:lnTo>
                  <a:pt x="1702" y="2175"/>
                </a:lnTo>
                <a:lnTo>
                  <a:pt x="1735" y="2408"/>
                </a:lnTo>
                <a:lnTo>
                  <a:pt x="2469" y="2375"/>
                </a:lnTo>
                <a:lnTo>
                  <a:pt x="2402" y="941"/>
                </a:lnTo>
                <a:cubicBezTo>
                  <a:pt x="2402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5" name="Google Shape;405;p32"/>
          <p:cNvSpPr/>
          <p:nvPr/>
        </p:nvSpPr>
        <p:spPr>
          <a:xfrm rot="859721">
            <a:off x="7547019" y="3781719"/>
            <a:ext cx="56578" cy="88030"/>
          </a:xfrm>
          <a:custGeom>
            <a:avLst/>
            <a:gdLst/>
            <a:ahLst/>
            <a:cxnLst/>
            <a:rect l="l" t="t" r="r" b="b"/>
            <a:pathLst>
              <a:path w="1936" h="3012" extrusionOk="0">
                <a:moveTo>
                  <a:pt x="1068" y="0"/>
                </a:moveTo>
                <a:lnTo>
                  <a:pt x="334" y="34"/>
                </a:lnTo>
                <a:lnTo>
                  <a:pt x="367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4"/>
                </a:lnTo>
                <a:lnTo>
                  <a:pt x="434" y="2235"/>
                </a:lnTo>
                <a:cubicBezTo>
                  <a:pt x="468" y="2535"/>
                  <a:pt x="534" y="2736"/>
                  <a:pt x="668" y="2869"/>
                </a:cubicBezTo>
                <a:cubicBezTo>
                  <a:pt x="777" y="2951"/>
                  <a:pt x="932" y="3011"/>
                  <a:pt x="1151" y="3011"/>
                </a:cubicBezTo>
                <a:cubicBezTo>
                  <a:pt x="1198" y="3011"/>
                  <a:pt x="1248" y="3008"/>
                  <a:pt x="1301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1" y="2435"/>
                  <a:pt x="1268" y="2402"/>
                </a:cubicBezTo>
                <a:cubicBezTo>
                  <a:pt x="1235" y="2369"/>
                  <a:pt x="1201" y="2302"/>
                  <a:pt x="1201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6" name="Google Shape;406;p32"/>
          <p:cNvSpPr/>
          <p:nvPr/>
        </p:nvSpPr>
        <p:spPr>
          <a:xfrm rot="859721">
            <a:off x="7590261" y="3810216"/>
            <a:ext cx="71190" cy="72423"/>
          </a:xfrm>
          <a:custGeom>
            <a:avLst/>
            <a:gdLst/>
            <a:ahLst/>
            <a:cxnLst/>
            <a:rect l="l" t="t" r="r" b="b"/>
            <a:pathLst>
              <a:path w="2436" h="2478" extrusionOk="0">
                <a:moveTo>
                  <a:pt x="1635" y="1310"/>
                </a:moveTo>
                <a:lnTo>
                  <a:pt x="1635" y="1410"/>
                </a:lnTo>
                <a:cubicBezTo>
                  <a:pt x="1635" y="1543"/>
                  <a:pt x="1602" y="1677"/>
                  <a:pt x="1502" y="1777"/>
                </a:cubicBezTo>
                <a:cubicBezTo>
                  <a:pt x="1402" y="1910"/>
                  <a:pt x="1302" y="1944"/>
                  <a:pt x="1168" y="1977"/>
                </a:cubicBezTo>
                <a:cubicBezTo>
                  <a:pt x="1035" y="1977"/>
                  <a:pt x="935" y="1944"/>
                  <a:pt x="868" y="1910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68" y="1577"/>
                  <a:pt x="801" y="1510"/>
                  <a:pt x="868" y="1443"/>
                </a:cubicBezTo>
                <a:cubicBezTo>
                  <a:pt x="968" y="1377"/>
                  <a:pt x="1068" y="1343"/>
                  <a:pt x="1235" y="1343"/>
                </a:cubicBezTo>
                <a:lnTo>
                  <a:pt x="1635" y="1310"/>
                </a:lnTo>
                <a:close/>
                <a:moveTo>
                  <a:pt x="1307" y="1"/>
                </a:moveTo>
                <a:cubicBezTo>
                  <a:pt x="1242" y="1"/>
                  <a:pt x="1174" y="3"/>
                  <a:pt x="1101" y="9"/>
                </a:cubicBezTo>
                <a:cubicBezTo>
                  <a:pt x="935" y="9"/>
                  <a:pt x="768" y="9"/>
                  <a:pt x="634" y="42"/>
                </a:cubicBezTo>
                <a:cubicBezTo>
                  <a:pt x="468" y="76"/>
                  <a:pt x="301" y="109"/>
                  <a:pt x="134" y="176"/>
                </a:cubicBezTo>
                <a:lnTo>
                  <a:pt x="167" y="743"/>
                </a:lnTo>
                <a:cubicBezTo>
                  <a:pt x="301" y="676"/>
                  <a:pt x="401" y="609"/>
                  <a:pt x="568" y="576"/>
                </a:cubicBezTo>
                <a:cubicBezTo>
                  <a:pt x="701" y="543"/>
                  <a:pt x="835" y="509"/>
                  <a:pt x="1001" y="509"/>
                </a:cubicBezTo>
                <a:cubicBezTo>
                  <a:pt x="1055" y="500"/>
                  <a:pt x="1104" y="496"/>
                  <a:pt x="1149" y="496"/>
                </a:cubicBezTo>
                <a:cubicBezTo>
                  <a:pt x="1271" y="496"/>
                  <a:pt x="1362" y="527"/>
                  <a:pt x="1435" y="576"/>
                </a:cubicBezTo>
                <a:cubicBezTo>
                  <a:pt x="1535" y="609"/>
                  <a:pt x="1602" y="709"/>
                  <a:pt x="1602" y="810"/>
                </a:cubicBezTo>
                <a:lnTo>
                  <a:pt x="1602" y="876"/>
                </a:lnTo>
                <a:lnTo>
                  <a:pt x="1168" y="910"/>
                </a:lnTo>
                <a:cubicBezTo>
                  <a:pt x="735" y="910"/>
                  <a:pt x="468" y="1010"/>
                  <a:pt x="268" y="1143"/>
                </a:cubicBezTo>
                <a:cubicBezTo>
                  <a:pt x="101" y="1277"/>
                  <a:pt x="1" y="1477"/>
                  <a:pt x="34" y="1744"/>
                </a:cubicBezTo>
                <a:cubicBezTo>
                  <a:pt x="34" y="1977"/>
                  <a:pt x="134" y="2177"/>
                  <a:pt x="268" y="2311"/>
                </a:cubicBezTo>
                <a:cubicBezTo>
                  <a:pt x="434" y="2444"/>
                  <a:pt x="634" y="2477"/>
                  <a:pt x="868" y="2477"/>
                </a:cubicBezTo>
                <a:cubicBezTo>
                  <a:pt x="1068" y="2477"/>
                  <a:pt x="1202" y="2411"/>
                  <a:pt x="1335" y="2344"/>
                </a:cubicBezTo>
                <a:cubicBezTo>
                  <a:pt x="1468" y="2277"/>
                  <a:pt x="1568" y="2177"/>
                  <a:pt x="1669" y="2010"/>
                </a:cubicBezTo>
                <a:lnTo>
                  <a:pt x="1669" y="2377"/>
                </a:lnTo>
                <a:lnTo>
                  <a:pt x="2436" y="2344"/>
                </a:lnTo>
                <a:lnTo>
                  <a:pt x="2369" y="1010"/>
                </a:lnTo>
                <a:cubicBezTo>
                  <a:pt x="2336" y="609"/>
                  <a:pt x="2236" y="343"/>
                  <a:pt x="2035" y="209"/>
                </a:cubicBezTo>
                <a:cubicBezTo>
                  <a:pt x="1869" y="70"/>
                  <a:pt x="1632" y="1"/>
                  <a:pt x="1307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7" name="Google Shape;407;p32"/>
          <p:cNvSpPr/>
          <p:nvPr/>
        </p:nvSpPr>
        <p:spPr>
          <a:xfrm rot="859721">
            <a:off x="7646701" y="3801147"/>
            <a:ext cx="56578" cy="88001"/>
          </a:xfrm>
          <a:custGeom>
            <a:avLst/>
            <a:gdLst/>
            <a:ahLst/>
            <a:cxnLst/>
            <a:rect l="l" t="t" r="r" b="b"/>
            <a:pathLst>
              <a:path w="1936" h="3011" extrusionOk="0">
                <a:moveTo>
                  <a:pt x="1068" y="0"/>
                </a:moveTo>
                <a:lnTo>
                  <a:pt x="334" y="67"/>
                </a:lnTo>
                <a:lnTo>
                  <a:pt x="368" y="701"/>
                </a:lnTo>
                <a:lnTo>
                  <a:pt x="1" y="734"/>
                </a:lnTo>
                <a:lnTo>
                  <a:pt x="1" y="1268"/>
                </a:lnTo>
                <a:lnTo>
                  <a:pt x="401" y="1268"/>
                </a:lnTo>
                <a:lnTo>
                  <a:pt x="434" y="2235"/>
                </a:lnTo>
                <a:cubicBezTo>
                  <a:pt x="468" y="2535"/>
                  <a:pt x="534" y="2735"/>
                  <a:pt x="668" y="2869"/>
                </a:cubicBezTo>
                <a:cubicBezTo>
                  <a:pt x="778" y="2951"/>
                  <a:pt x="933" y="3011"/>
                  <a:pt x="1151" y="3011"/>
                </a:cubicBezTo>
                <a:cubicBezTo>
                  <a:pt x="1198" y="3011"/>
                  <a:pt x="1248" y="3008"/>
                  <a:pt x="1302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2" y="2469"/>
                  <a:pt x="1268" y="2435"/>
                </a:cubicBezTo>
                <a:cubicBezTo>
                  <a:pt x="1235" y="2402"/>
                  <a:pt x="1202" y="2302"/>
                  <a:pt x="1202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8" name="Google Shape;408;p32"/>
          <p:cNvSpPr/>
          <p:nvPr/>
        </p:nvSpPr>
        <p:spPr>
          <a:xfrm rot="859721">
            <a:off x="7713836" y="3804478"/>
            <a:ext cx="26331" cy="95571"/>
          </a:xfrm>
          <a:custGeom>
            <a:avLst/>
            <a:gdLst/>
            <a:ahLst/>
            <a:cxnLst/>
            <a:rect l="l" t="t" r="r" b="b"/>
            <a:pathLst>
              <a:path w="901" h="3270" extrusionOk="0">
                <a:moveTo>
                  <a:pt x="734" y="1"/>
                </a:moveTo>
                <a:lnTo>
                  <a:pt x="0" y="34"/>
                </a:lnTo>
                <a:lnTo>
                  <a:pt x="34" y="634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35"/>
                </a:lnTo>
                <a:lnTo>
                  <a:pt x="167" y="3270"/>
                </a:lnTo>
                <a:lnTo>
                  <a:pt x="901" y="3236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9" name="Google Shape;409;p32"/>
          <p:cNvSpPr/>
          <p:nvPr/>
        </p:nvSpPr>
        <p:spPr>
          <a:xfrm rot="859721">
            <a:off x="7749318" y="3841789"/>
            <a:ext cx="77064" cy="72365"/>
          </a:xfrm>
          <a:custGeom>
            <a:avLst/>
            <a:gdLst/>
            <a:ahLst/>
            <a:cxnLst/>
            <a:rect l="l" t="t" r="r" b="b"/>
            <a:pathLst>
              <a:path w="2637" h="2476" extrusionOk="0">
                <a:moveTo>
                  <a:pt x="1269" y="534"/>
                </a:moveTo>
                <a:cubicBezTo>
                  <a:pt x="1435" y="534"/>
                  <a:pt x="1569" y="601"/>
                  <a:pt x="1669" y="701"/>
                </a:cubicBezTo>
                <a:cubicBezTo>
                  <a:pt x="1769" y="834"/>
                  <a:pt x="1802" y="1001"/>
                  <a:pt x="1836" y="1201"/>
                </a:cubicBezTo>
                <a:cubicBezTo>
                  <a:pt x="1836" y="1435"/>
                  <a:pt x="1802" y="1602"/>
                  <a:pt x="1736" y="1735"/>
                </a:cubicBezTo>
                <a:cubicBezTo>
                  <a:pt x="1635" y="1868"/>
                  <a:pt x="1502" y="1935"/>
                  <a:pt x="1369" y="1935"/>
                </a:cubicBezTo>
                <a:cubicBezTo>
                  <a:pt x="1202" y="1935"/>
                  <a:pt x="1068" y="1902"/>
                  <a:pt x="968" y="1768"/>
                </a:cubicBezTo>
                <a:cubicBezTo>
                  <a:pt x="868" y="1668"/>
                  <a:pt x="835" y="1501"/>
                  <a:pt x="802" y="1268"/>
                </a:cubicBezTo>
                <a:cubicBezTo>
                  <a:pt x="802" y="1034"/>
                  <a:pt x="835" y="868"/>
                  <a:pt x="902" y="734"/>
                </a:cubicBezTo>
                <a:cubicBezTo>
                  <a:pt x="1002" y="634"/>
                  <a:pt x="1102" y="567"/>
                  <a:pt x="1269" y="534"/>
                </a:cubicBezTo>
                <a:close/>
                <a:moveTo>
                  <a:pt x="1235" y="0"/>
                </a:moveTo>
                <a:cubicBezTo>
                  <a:pt x="835" y="34"/>
                  <a:pt x="535" y="167"/>
                  <a:pt x="335" y="401"/>
                </a:cubicBezTo>
                <a:cubicBezTo>
                  <a:pt x="101" y="634"/>
                  <a:pt x="1" y="934"/>
                  <a:pt x="34" y="1301"/>
                </a:cubicBezTo>
                <a:cubicBezTo>
                  <a:pt x="34" y="1702"/>
                  <a:pt x="168" y="2002"/>
                  <a:pt x="401" y="2202"/>
                </a:cubicBezTo>
                <a:cubicBezTo>
                  <a:pt x="634" y="2377"/>
                  <a:pt x="893" y="2475"/>
                  <a:pt x="1221" y="2475"/>
                </a:cubicBezTo>
                <a:cubicBezTo>
                  <a:pt x="1269" y="2475"/>
                  <a:pt x="1318" y="2473"/>
                  <a:pt x="1369" y="2469"/>
                </a:cubicBezTo>
                <a:cubicBezTo>
                  <a:pt x="1802" y="2435"/>
                  <a:pt x="2102" y="2335"/>
                  <a:pt x="2303" y="2102"/>
                </a:cubicBezTo>
                <a:cubicBezTo>
                  <a:pt x="2536" y="1868"/>
                  <a:pt x="2636" y="1568"/>
                  <a:pt x="2603" y="1168"/>
                </a:cubicBezTo>
                <a:cubicBezTo>
                  <a:pt x="2569" y="801"/>
                  <a:pt x="2436" y="501"/>
                  <a:pt x="2203" y="301"/>
                </a:cubicBezTo>
                <a:cubicBezTo>
                  <a:pt x="1969" y="67"/>
                  <a:pt x="1669" y="0"/>
                  <a:pt x="12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0" name="Google Shape;410;p32"/>
          <p:cNvSpPr/>
          <p:nvPr/>
        </p:nvSpPr>
        <p:spPr>
          <a:xfrm rot="859721">
            <a:off x="7837535" y="3858603"/>
            <a:ext cx="73148" cy="72365"/>
          </a:xfrm>
          <a:custGeom>
            <a:avLst/>
            <a:gdLst/>
            <a:ahLst/>
            <a:cxnLst/>
            <a:rect l="l" t="t" r="r" b="b"/>
            <a:pathLst>
              <a:path w="2503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402" y="7"/>
                  <a:pt x="1235" y="40"/>
                  <a:pt x="1135" y="107"/>
                </a:cubicBezTo>
                <a:cubicBezTo>
                  <a:pt x="1002" y="207"/>
                  <a:pt x="901" y="307"/>
                  <a:pt x="768" y="440"/>
                </a:cubicBezTo>
                <a:lnTo>
                  <a:pt x="768" y="107"/>
                </a:lnTo>
                <a:lnTo>
                  <a:pt x="1" y="140"/>
                </a:lnTo>
                <a:lnTo>
                  <a:pt x="134" y="2475"/>
                </a:lnTo>
                <a:lnTo>
                  <a:pt x="901" y="2442"/>
                </a:lnTo>
                <a:lnTo>
                  <a:pt x="835" y="1308"/>
                </a:lnTo>
                <a:cubicBezTo>
                  <a:pt x="801" y="1074"/>
                  <a:pt x="835" y="907"/>
                  <a:pt x="935" y="774"/>
                </a:cubicBezTo>
                <a:cubicBezTo>
                  <a:pt x="1002" y="674"/>
                  <a:pt x="1135" y="574"/>
                  <a:pt x="1302" y="574"/>
                </a:cubicBezTo>
                <a:cubicBezTo>
                  <a:pt x="1368" y="574"/>
                  <a:pt x="1402" y="574"/>
                  <a:pt x="1469" y="607"/>
                </a:cubicBezTo>
                <a:cubicBezTo>
                  <a:pt x="1502" y="640"/>
                  <a:pt x="1569" y="674"/>
                  <a:pt x="1602" y="707"/>
                </a:cubicBezTo>
                <a:cubicBezTo>
                  <a:pt x="1602" y="740"/>
                  <a:pt x="1635" y="807"/>
                  <a:pt x="1635" y="874"/>
                </a:cubicBezTo>
                <a:cubicBezTo>
                  <a:pt x="1669" y="974"/>
                  <a:pt x="1669" y="1107"/>
                  <a:pt x="1669" y="1308"/>
                </a:cubicBezTo>
                <a:lnTo>
                  <a:pt x="1735" y="2175"/>
                </a:lnTo>
                <a:lnTo>
                  <a:pt x="1735" y="2408"/>
                </a:lnTo>
                <a:lnTo>
                  <a:pt x="2503" y="2342"/>
                </a:lnTo>
                <a:lnTo>
                  <a:pt x="2403" y="941"/>
                </a:lnTo>
                <a:cubicBezTo>
                  <a:pt x="2403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1" name="Google Shape;411;p32"/>
          <p:cNvSpPr/>
          <p:nvPr/>
        </p:nvSpPr>
        <p:spPr>
          <a:xfrm rot="859721">
            <a:off x="7436225" y="3901566"/>
            <a:ext cx="76070" cy="72336"/>
          </a:xfrm>
          <a:custGeom>
            <a:avLst/>
            <a:gdLst/>
            <a:ahLst/>
            <a:cxnLst/>
            <a:rect l="l" t="t" r="r" b="b"/>
            <a:pathLst>
              <a:path w="2603" h="2475" extrusionOk="0">
                <a:moveTo>
                  <a:pt x="1268" y="534"/>
                </a:moveTo>
                <a:cubicBezTo>
                  <a:pt x="1435" y="534"/>
                  <a:pt x="1568" y="600"/>
                  <a:pt x="1668" y="701"/>
                </a:cubicBezTo>
                <a:cubicBezTo>
                  <a:pt x="1735" y="834"/>
                  <a:pt x="1802" y="1001"/>
                  <a:pt x="1802" y="1201"/>
                </a:cubicBezTo>
                <a:cubicBezTo>
                  <a:pt x="1835" y="1434"/>
                  <a:pt x="1802" y="1601"/>
                  <a:pt x="1701" y="1735"/>
                </a:cubicBezTo>
                <a:cubicBezTo>
                  <a:pt x="1635" y="1868"/>
                  <a:pt x="1501" y="1935"/>
                  <a:pt x="1335" y="1935"/>
                </a:cubicBezTo>
                <a:cubicBezTo>
                  <a:pt x="1168" y="1935"/>
                  <a:pt x="1068" y="1901"/>
                  <a:pt x="968" y="1768"/>
                </a:cubicBezTo>
                <a:cubicBezTo>
                  <a:pt x="868" y="1668"/>
                  <a:pt x="801" y="1501"/>
                  <a:pt x="801" y="1268"/>
                </a:cubicBezTo>
                <a:cubicBezTo>
                  <a:pt x="801" y="1034"/>
                  <a:pt x="834" y="867"/>
                  <a:pt x="901" y="734"/>
                </a:cubicBezTo>
                <a:cubicBezTo>
                  <a:pt x="968" y="634"/>
                  <a:pt x="1101" y="567"/>
                  <a:pt x="1268" y="534"/>
                </a:cubicBezTo>
                <a:close/>
                <a:moveTo>
                  <a:pt x="1234" y="0"/>
                </a:moveTo>
                <a:cubicBezTo>
                  <a:pt x="834" y="33"/>
                  <a:pt x="534" y="167"/>
                  <a:pt x="300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01" y="2202"/>
                </a:cubicBezTo>
                <a:cubicBezTo>
                  <a:pt x="604" y="2376"/>
                  <a:pt x="884" y="2475"/>
                  <a:pt x="1219" y="2475"/>
                </a:cubicBezTo>
                <a:cubicBezTo>
                  <a:pt x="1267" y="2475"/>
                  <a:pt x="1317" y="2473"/>
                  <a:pt x="1368" y="2469"/>
                </a:cubicBezTo>
                <a:cubicBezTo>
                  <a:pt x="1768" y="2435"/>
                  <a:pt x="2102" y="2335"/>
                  <a:pt x="2302" y="2102"/>
                </a:cubicBezTo>
                <a:cubicBezTo>
                  <a:pt x="2502" y="1868"/>
                  <a:pt x="2602" y="1568"/>
                  <a:pt x="2602" y="1168"/>
                </a:cubicBezTo>
                <a:cubicBezTo>
                  <a:pt x="2569" y="801"/>
                  <a:pt x="2435" y="500"/>
                  <a:pt x="2202" y="300"/>
                </a:cubicBezTo>
                <a:cubicBezTo>
                  <a:pt x="1968" y="67"/>
                  <a:pt x="1635" y="0"/>
                  <a:pt x="123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2" name="Google Shape;412;p32"/>
          <p:cNvSpPr/>
          <p:nvPr/>
        </p:nvSpPr>
        <p:spPr>
          <a:xfrm rot="859721">
            <a:off x="7465304" y="3903873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0"/>
                </a:moveTo>
                <a:cubicBezTo>
                  <a:pt x="1369" y="0"/>
                  <a:pt x="1202" y="67"/>
                  <a:pt x="1068" y="134"/>
                </a:cubicBezTo>
                <a:cubicBezTo>
                  <a:pt x="968" y="200"/>
                  <a:pt x="868" y="334"/>
                  <a:pt x="768" y="501"/>
                </a:cubicBezTo>
                <a:lnTo>
                  <a:pt x="735" y="100"/>
                </a:lnTo>
                <a:lnTo>
                  <a:pt x="1" y="134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68"/>
                </a:lnTo>
                <a:cubicBezTo>
                  <a:pt x="802" y="1134"/>
                  <a:pt x="835" y="968"/>
                  <a:pt x="935" y="834"/>
                </a:cubicBezTo>
                <a:cubicBezTo>
                  <a:pt x="1035" y="701"/>
                  <a:pt x="1202" y="634"/>
                  <a:pt x="1369" y="634"/>
                </a:cubicBezTo>
                <a:lnTo>
                  <a:pt x="1569" y="634"/>
                </a:lnTo>
                <a:cubicBezTo>
                  <a:pt x="1635" y="634"/>
                  <a:pt x="1702" y="667"/>
                  <a:pt x="1769" y="701"/>
                </a:cubicBezTo>
                <a:lnTo>
                  <a:pt x="17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3" name="Google Shape;413;p32"/>
          <p:cNvSpPr/>
          <p:nvPr/>
        </p:nvSpPr>
        <p:spPr>
          <a:xfrm rot="859721">
            <a:off x="7506543" y="3912369"/>
            <a:ext cx="51697" cy="72190"/>
          </a:xfrm>
          <a:custGeom>
            <a:avLst/>
            <a:gdLst/>
            <a:ahLst/>
            <a:cxnLst/>
            <a:rect l="l" t="t" r="r" b="b"/>
            <a:pathLst>
              <a:path w="1769" h="2470" extrusionOk="0">
                <a:moveTo>
                  <a:pt x="1501" y="1"/>
                </a:moveTo>
                <a:cubicBezTo>
                  <a:pt x="1335" y="1"/>
                  <a:pt x="1201" y="34"/>
                  <a:pt x="1068" y="134"/>
                </a:cubicBezTo>
                <a:cubicBezTo>
                  <a:pt x="934" y="201"/>
                  <a:pt x="834" y="334"/>
                  <a:pt x="768" y="468"/>
                </a:cubicBezTo>
                <a:lnTo>
                  <a:pt x="734" y="101"/>
                </a:lnTo>
                <a:lnTo>
                  <a:pt x="0" y="134"/>
                </a:lnTo>
                <a:lnTo>
                  <a:pt x="100" y="2469"/>
                </a:lnTo>
                <a:lnTo>
                  <a:pt x="868" y="2436"/>
                </a:lnTo>
                <a:lnTo>
                  <a:pt x="801" y="1368"/>
                </a:lnTo>
                <a:cubicBezTo>
                  <a:pt x="801" y="1135"/>
                  <a:pt x="834" y="935"/>
                  <a:pt x="934" y="835"/>
                </a:cubicBezTo>
                <a:cubicBezTo>
                  <a:pt x="1034" y="701"/>
                  <a:pt x="1168" y="634"/>
                  <a:pt x="1368" y="601"/>
                </a:cubicBezTo>
                <a:cubicBezTo>
                  <a:pt x="1435" y="601"/>
                  <a:pt x="1501" y="601"/>
                  <a:pt x="1568" y="634"/>
                </a:cubicBezTo>
                <a:cubicBezTo>
                  <a:pt x="1635" y="634"/>
                  <a:pt x="1702" y="668"/>
                  <a:pt x="1768" y="668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4" name="Google Shape;414;p32"/>
          <p:cNvSpPr/>
          <p:nvPr/>
        </p:nvSpPr>
        <p:spPr>
          <a:xfrm rot="859721">
            <a:off x="7540621" y="3922291"/>
            <a:ext cx="77035" cy="72365"/>
          </a:xfrm>
          <a:custGeom>
            <a:avLst/>
            <a:gdLst/>
            <a:ahLst/>
            <a:cxnLst/>
            <a:rect l="l" t="t" r="r" b="b"/>
            <a:pathLst>
              <a:path w="2636" h="2476" extrusionOk="0">
                <a:moveTo>
                  <a:pt x="1268" y="535"/>
                </a:moveTo>
                <a:cubicBezTo>
                  <a:pt x="1435" y="535"/>
                  <a:pt x="1568" y="601"/>
                  <a:pt x="1668" y="701"/>
                </a:cubicBezTo>
                <a:cubicBezTo>
                  <a:pt x="1768" y="835"/>
                  <a:pt x="1801" y="1002"/>
                  <a:pt x="1835" y="1202"/>
                </a:cubicBezTo>
                <a:cubicBezTo>
                  <a:pt x="1835" y="1435"/>
                  <a:pt x="1801" y="1602"/>
                  <a:pt x="1735" y="1735"/>
                </a:cubicBezTo>
                <a:cubicBezTo>
                  <a:pt x="1635" y="1869"/>
                  <a:pt x="1535" y="1936"/>
                  <a:pt x="1368" y="1936"/>
                </a:cubicBezTo>
                <a:cubicBezTo>
                  <a:pt x="1201" y="1936"/>
                  <a:pt x="1068" y="1902"/>
                  <a:pt x="968" y="1769"/>
                </a:cubicBezTo>
                <a:cubicBezTo>
                  <a:pt x="867" y="1669"/>
                  <a:pt x="834" y="1502"/>
                  <a:pt x="801" y="1268"/>
                </a:cubicBezTo>
                <a:cubicBezTo>
                  <a:pt x="801" y="1035"/>
                  <a:pt x="834" y="868"/>
                  <a:pt x="901" y="735"/>
                </a:cubicBezTo>
                <a:cubicBezTo>
                  <a:pt x="1001" y="635"/>
                  <a:pt x="1101" y="568"/>
                  <a:pt x="1268" y="535"/>
                </a:cubicBezTo>
                <a:close/>
                <a:moveTo>
                  <a:pt x="1268" y="1"/>
                </a:moveTo>
                <a:cubicBezTo>
                  <a:pt x="834" y="34"/>
                  <a:pt x="534" y="168"/>
                  <a:pt x="334" y="401"/>
                </a:cubicBezTo>
                <a:cubicBezTo>
                  <a:pt x="100" y="635"/>
                  <a:pt x="0" y="935"/>
                  <a:pt x="34" y="1302"/>
                </a:cubicBezTo>
                <a:cubicBezTo>
                  <a:pt x="67" y="1702"/>
                  <a:pt x="167" y="2002"/>
                  <a:pt x="434" y="2203"/>
                </a:cubicBezTo>
                <a:cubicBezTo>
                  <a:pt x="638" y="2377"/>
                  <a:pt x="892" y="2476"/>
                  <a:pt x="1242" y="2476"/>
                </a:cubicBezTo>
                <a:cubicBezTo>
                  <a:pt x="1293" y="2476"/>
                  <a:pt x="1346" y="2474"/>
                  <a:pt x="1401" y="2469"/>
                </a:cubicBezTo>
                <a:cubicBezTo>
                  <a:pt x="1801" y="2436"/>
                  <a:pt x="2102" y="2336"/>
                  <a:pt x="2302" y="2102"/>
                </a:cubicBezTo>
                <a:cubicBezTo>
                  <a:pt x="2535" y="1869"/>
                  <a:pt x="2635" y="1569"/>
                  <a:pt x="2602" y="1168"/>
                </a:cubicBezTo>
                <a:cubicBezTo>
                  <a:pt x="2569" y="801"/>
                  <a:pt x="2469" y="501"/>
                  <a:pt x="2202" y="301"/>
                </a:cubicBezTo>
                <a:cubicBezTo>
                  <a:pt x="1968" y="68"/>
                  <a:pt x="1668" y="1"/>
                  <a:pt x="1268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5" name="Google Shape;415;p32"/>
          <p:cNvSpPr/>
          <p:nvPr/>
        </p:nvSpPr>
        <p:spPr>
          <a:xfrm rot="859721">
            <a:off x="7599621" y="3933785"/>
            <a:ext cx="77035" cy="99458"/>
          </a:xfrm>
          <a:custGeom>
            <a:avLst/>
            <a:gdLst/>
            <a:ahLst/>
            <a:cxnLst/>
            <a:rect l="l" t="t" r="r" b="b"/>
            <a:pathLst>
              <a:path w="2636" h="3403" extrusionOk="0">
                <a:moveTo>
                  <a:pt x="2636" y="0"/>
                </a:moveTo>
                <a:lnTo>
                  <a:pt x="1902" y="34"/>
                </a:lnTo>
                <a:lnTo>
                  <a:pt x="1435" y="1668"/>
                </a:lnTo>
                <a:lnTo>
                  <a:pt x="734" y="101"/>
                </a:lnTo>
                <a:lnTo>
                  <a:pt x="0" y="167"/>
                </a:lnTo>
                <a:lnTo>
                  <a:pt x="1168" y="2536"/>
                </a:lnTo>
                <a:lnTo>
                  <a:pt x="1135" y="2602"/>
                </a:lnTo>
                <a:cubicBezTo>
                  <a:pt x="1135" y="2702"/>
                  <a:pt x="1068" y="2769"/>
                  <a:pt x="1034" y="2836"/>
                </a:cubicBezTo>
                <a:cubicBezTo>
                  <a:pt x="968" y="2869"/>
                  <a:pt x="868" y="2903"/>
                  <a:pt x="734" y="2903"/>
                </a:cubicBezTo>
                <a:lnTo>
                  <a:pt x="501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1" y="3370"/>
                  <a:pt x="1368" y="3303"/>
                  <a:pt x="1501" y="3203"/>
                </a:cubicBezTo>
                <a:cubicBezTo>
                  <a:pt x="1602" y="3069"/>
                  <a:pt x="1702" y="2903"/>
                  <a:pt x="1802" y="2636"/>
                </a:cubicBezTo>
                <a:lnTo>
                  <a:pt x="26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6" name="Google Shape;416;p32"/>
          <p:cNvSpPr/>
          <p:nvPr/>
        </p:nvSpPr>
        <p:spPr>
          <a:xfrm rot="859721">
            <a:off x="7700076" y="3926832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68"/>
                </a:lnTo>
                <a:lnTo>
                  <a:pt x="234" y="2135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901" y="2402"/>
                </a:moveTo>
                <a:lnTo>
                  <a:pt x="134" y="2435"/>
                </a:lnTo>
                <a:lnTo>
                  <a:pt x="201" y="3169"/>
                </a:lnTo>
                <a:lnTo>
                  <a:pt x="934" y="3136"/>
                </a:lnTo>
                <a:lnTo>
                  <a:pt x="901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32"/>
          <p:cNvSpPr/>
          <p:nvPr/>
        </p:nvSpPr>
        <p:spPr>
          <a:xfrm rot="859721">
            <a:off x="7756527" y="3938234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34"/>
                </a:lnTo>
                <a:lnTo>
                  <a:pt x="234" y="2102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868" y="2402"/>
                </a:moveTo>
                <a:lnTo>
                  <a:pt x="134" y="2435"/>
                </a:lnTo>
                <a:lnTo>
                  <a:pt x="167" y="3169"/>
                </a:lnTo>
                <a:lnTo>
                  <a:pt x="934" y="3136"/>
                </a:lnTo>
                <a:lnTo>
                  <a:pt x="868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8" name="Google Shape;418;p32"/>
          <p:cNvSpPr/>
          <p:nvPr/>
        </p:nvSpPr>
        <p:spPr>
          <a:xfrm rot="859721">
            <a:off x="7465933" y="3785136"/>
            <a:ext cx="74112" cy="72336"/>
          </a:xfrm>
          <a:custGeom>
            <a:avLst/>
            <a:gdLst/>
            <a:ahLst/>
            <a:cxnLst/>
            <a:rect l="l" t="t" r="r" b="b"/>
            <a:pathLst>
              <a:path w="2536" h="2475" extrusionOk="0">
                <a:moveTo>
                  <a:pt x="1268" y="500"/>
                </a:moveTo>
                <a:cubicBezTo>
                  <a:pt x="1401" y="500"/>
                  <a:pt x="1535" y="534"/>
                  <a:pt x="1601" y="634"/>
                </a:cubicBezTo>
                <a:cubicBezTo>
                  <a:pt x="1701" y="701"/>
                  <a:pt x="1735" y="834"/>
                  <a:pt x="1768" y="967"/>
                </a:cubicBezTo>
                <a:lnTo>
                  <a:pt x="767" y="1001"/>
                </a:lnTo>
                <a:cubicBezTo>
                  <a:pt x="801" y="867"/>
                  <a:pt x="834" y="734"/>
                  <a:pt x="934" y="667"/>
                </a:cubicBezTo>
                <a:cubicBezTo>
                  <a:pt x="1001" y="567"/>
                  <a:pt x="1134" y="534"/>
                  <a:pt x="1268" y="500"/>
                </a:cubicBezTo>
                <a:close/>
                <a:moveTo>
                  <a:pt x="1268" y="0"/>
                </a:moveTo>
                <a:cubicBezTo>
                  <a:pt x="834" y="33"/>
                  <a:pt x="534" y="167"/>
                  <a:pt x="334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34" y="2202"/>
                </a:cubicBezTo>
                <a:cubicBezTo>
                  <a:pt x="638" y="2376"/>
                  <a:pt x="918" y="2475"/>
                  <a:pt x="1274" y="2475"/>
                </a:cubicBezTo>
                <a:cubicBezTo>
                  <a:pt x="1326" y="2475"/>
                  <a:pt x="1380" y="2473"/>
                  <a:pt x="1435" y="2469"/>
                </a:cubicBezTo>
                <a:cubicBezTo>
                  <a:pt x="1601" y="2469"/>
                  <a:pt x="1768" y="2435"/>
                  <a:pt x="1968" y="2402"/>
                </a:cubicBezTo>
                <a:cubicBezTo>
                  <a:pt x="2135" y="2335"/>
                  <a:pt x="2302" y="2302"/>
                  <a:pt x="2469" y="2202"/>
                </a:cubicBezTo>
                <a:lnTo>
                  <a:pt x="2435" y="1635"/>
                </a:lnTo>
                <a:cubicBezTo>
                  <a:pt x="2269" y="1735"/>
                  <a:pt x="2102" y="1835"/>
                  <a:pt x="1968" y="1868"/>
                </a:cubicBezTo>
                <a:cubicBezTo>
                  <a:pt x="1802" y="1935"/>
                  <a:pt x="1635" y="1968"/>
                  <a:pt x="1468" y="1968"/>
                </a:cubicBezTo>
                <a:cubicBezTo>
                  <a:pt x="1268" y="1968"/>
                  <a:pt x="1134" y="1935"/>
                  <a:pt x="1001" y="1868"/>
                </a:cubicBezTo>
                <a:cubicBezTo>
                  <a:pt x="901" y="1768"/>
                  <a:pt x="834" y="1668"/>
                  <a:pt x="801" y="1468"/>
                </a:cubicBezTo>
                <a:lnTo>
                  <a:pt x="2535" y="1401"/>
                </a:lnTo>
                <a:lnTo>
                  <a:pt x="2535" y="1168"/>
                </a:lnTo>
                <a:cubicBezTo>
                  <a:pt x="2502" y="801"/>
                  <a:pt x="2402" y="500"/>
                  <a:pt x="2168" y="300"/>
                </a:cubicBezTo>
                <a:cubicBezTo>
                  <a:pt x="1935" y="100"/>
                  <a:pt x="1635" y="0"/>
                  <a:pt x="1268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9" name="Google Shape;419;p32"/>
          <p:cNvSpPr/>
          <p:nvPr/>
        </p:nvSpPr>
        <p:spPr>
          <a:xfrm rot="859721">
            <a:off x="7485136" y="3788585"/>
            <a:ext cx="72154" cy="72365"/>
          </a:xfrm>
          <a:custGeom>
            <a:avLst/>
            <a:gdLst/>
            <a:ahLst/>
            <a:cxnLst/>
            <a:rect l="l" t="t" r="r" b="b"/>
            <a:pathLst>
              <a:path w="2469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368" y="7"/>
                  <a:pt x="1235" y="40"/>
                  <a:pt x="1101" y="140"/>
                </a:cubicBezTo>
                <a:cubicBezTo>
                  <a:pt x="1001" y="207"/>
                  <a:pt x="868" y="307"/>
                  <a:pt x="768" y="440"/>
                </a:cubicBezTo>
                <a:lnTo>
                  <a:pt x="734" y="107"/>
                </a:lnTo>
                <a:lnTo>
                  <a:pt x="0" y="140"/>
                </a:lnTo>
                <a:lnTo>
                  <a:pt x="134" y="2475"/>
                </a:lnTo>
                <a:lnTo>
                  <a:pt x="868" y="2442"/>
                </a:lnTo>
                <a:lnTo>
                  <a:pt x="801" y="1308"/>
                </a:lnTo>
                <a:cubicBezTo>
                  <a:pt x="801" y="1074"/>
                  <a:pt x="834" y="907"/>
                  <a:pt x="934" y="774"/>
                </a:cubicBezTo>
                <a:cubicBezTo>
                  <a:pt x="1001" y="674"/>
                  <a:pt x="1135" y="607"/>
                  <a:pt x="1268" y="574"/>
                </a:cubicBezTo>
                <a:cubicBezTo>
                  <a:pt x="1335" y="574"/>
                  <a:pt x="1401" y="607"/>
                  <a:pt x="1468" y="607"/>
                </a:cubicBezTo>
                <a:cubicBezTo>
                  <a:pt x="1501" y="641"/>
                  <a:pt x="1535" y="674"/>
                  <a:pt x="1568" y="707"/>
                </a:cubicBezTo>
                <a:cubicBezTo>
                  <a:pt x="1602" y="774"/>
                  <a:pt x="1635" y="807"/>
                  <a:pt x="1635" y="874"/>
                </a:cubicBezTo>
                <a:cubicBezTo>
                  <a:pt x="1635" y="974"/>
                  <a:pt x="1668" y="1108"/>
                  <a:pt x="1668" y="1308"/>
                </a:cubicBezTo>
                <a:lnTo>
                  <a:pt x="1702" y="2175"/>
                </a:lnTo>
                <a:lnTo>
                  <a:pt x="1735" y="2408"/>
                </a:lnTo>
                <a:lnTo>
                  <a:pt x="2469" y="2375"/>
                </a:lnTo>
                <a:lnTo>
                  <a:pt x="2402" y="941"/>
                </a:lnTo>
                <a:cubicBezTo>
                  <a:pt x="2402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0" name="Google Shape;420;p32"/>
          <p:cNvSpPr/>
          <p:nvPr/>
        </p:nvSpPr>
        <p:spPr>
          <a:xfrm rot="859721">
            <a:off x="7547019" y="3781719"/>
            <a:ext cx="56578" cy="88030"/>
          </a:xfrm>
          <a:custGeom>
            <a:avLst/>
            <a:gdLst/>
            <a:ahLst/>
            <a:cxnLst/>
            <a:rect l="l" t="t" r="r" b="b"/>
            <a:pathLst>
              <a:path w="1936" h="3012" extrusionOk="0">
                <a:moveTo>
                  <a:pt x="1068" y="0"/>
                </a:moveTo>
                <a:lnTo>
                  <a:pt x="334" y="34"/>
                </a:lnTo>
                <a:lnTo>
                  <a:pt x="367" y="701"/>
                </a:lnTo>
                <a:lnTo>
                  <a:pt x="1" y="734"/>
                </a:lnTo>
                <a:lnTo>
                  <a:pt x="34" y="1268"/>
                </a:lnTo>
                <a:lnTo>
                  <a:pt x="401" y="1234"/>
                </a:lnTo>
                <a:lnTo>
                  <a:pt x="434" y="2235"/>
                </a:lnTo>
                <a:cubicBezTo>
                  <a:pt x="468" y="2535"/>
                  <a:pt x="534" y="2736"/>
                  <a:pt x="668" y="2869"/>
                </a:cubicBezTo>
                <a:cubicBezTo>
                  <a:pt x="777" y="2951"/>
                  <a:pt x="932" y="3011"/>
                  <a:pt x="1151" y="3011"/>
                </a:cubicBezTo>
                <a:cubicBezTo>
                  <a:pt x="1198" y="3011"/>
                  <a:pt x="1248" y="3008"/>
                  <a:pt x="1301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1" y="2435"/>
                  <a:pt x="1268" y="2402"/>
                </a:cubicBezTo>
                <a:cubicBezTo>
                  <a:pt x="1235" y="2369"/>
                  <a:pt x="1201" y="2302"/>
                  <a:pt x="1201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1" name="Google Shape;421;p32"/>
          <p:cNvSpPr/>
          <p:nvPr/>
        </p:nvSpPr>
        <p:spPr>
          <a:xfrm rot="859721">
            <a:off x="7590261" y="3810216"/>
            <a:ext cx="71190" cy="72423"/>
          </a:xfrm>
          <a:custGeom>
            <a:avLst/>
            <a:gdLst/>
            <a:ahLst/>
            <a:cxnLst/>
            <a:rect l="l" t="t" r="r" b="b"/>
            <a:pathLst>
              <a:path w="2436" h="2478" extrusionOk="0">
                <a:moveTo>
                  <a:pt x="1635" y="1310"/>
                </a:moveTo>
                <a:lnTo>
                  <a:pt x="1635" y="1410"/>
                </a:lnTo>
                <a:cubicBezTo>
                  <a:pt x="1635" y="1543"/>
                  <a:pt x="1602" y="1677"/>
                  <a:pt x="1502" y="1777"/>
                </a:cubicBezTo>
                <a:cubicBezTo>
                  <a:pt x="1402" y="1910"/>
                  <a:pt x="1302" y="1944"/>
                  <a:pt x="1168" y="1977"/>
                </a:cubicBezTo>
                <a:cubicBezTo>
                  <a:pt x="1035" y="1977"/>
                  <a:pt x="935" y="1944"/>
                  <a:pt x="868" y="1910"/>
                </a:cubicBezTo>
                <a:cubicBezTo>
                  <a:pt x="801" y="1844"/>
                  <a:pt x="768" y="1777"/>
                  <a:pt x="768" y="1677"/>
                </a:cubicBezTo>
                <a:cubicBezTo>
                  <a:pt x="768" y="1577"/>
                  <a:pt x="801" y="1510"/>
                  <a:pt x="868" y="1443"/>
                </a:cubicBezTo>
                <a:cubicBezTo>
                  <a:pt x="968" y="1377"/>
                  <a:pt x="1068" y="1343"/>
                  <a:pt x="1235" y="1343"/>
                </a:cubicBezTo>
                <a:lnTo>
                  <a:pt x="1635" y="1310"/>
                </a:lnTo>
                <a:close/>
                <a:moveTo>
                  <a:pt x="1307" y="1"/>
                </a:moveTo>
                <a:cubicBezTo>
                  <a:pt x="1242" y="1"/>
                  <a:pt x="1174" y="3"/>
                  <a:pt x="1101" y="9"/>
                </a:cubicBezTo>
                <a:cubicBezTo>
                  <a:pt x="935" y="9"/>
                  <a:pt x="768" y="9"/>
                  <a:pt x="634" y="42"/>
                </a:cubicBezTo>
                <a:cubicBezTo>
                  <a:pt x="468" y="76"/>
                  <a:pt x="301" y="109"/>
                  <a:pt x="134" y="176"/>
                </a:cubicBezTo>
                <a:lnTo>
                  <a:pt x="167" y="743"/>
                </a:lnTo>
                <a:cubicBezTo>
                  <a:pt x="301" y="676"/>
                  <a:pt x="401" y="609"/>
                  <a:pt x="568" y="576"/>
                </a:cubicBezTo>
                <a:cubicBezTo>
                  <a:pt x="701" y="543"/>
                  <a:pt x="835" y="509"/>
                  <a:pt x="1001" y="509"/>
                </a:cubicBezTo>
                <a:cubicBezTo>
                  <a:pt x="1055" y="500"/>
                  <a:pt x="1104" y="496"/>
                  <a:pt x="1149" y="496"/>
                </a:cubicBezTo>
                <a:cubicBezTo>
                  <a:pt x="1271" y="496"/>
                  <a:pt x="1362" y="527"/>
                  <a:pt x="1435" y="576"/>
                </a:cubicBezTo>
                <a:cubicBezTo>
                  <a:pt x="1535" y="609"/>
                  <a:pt x="1602" y="709"/>
                  <a:pt x="1602" y="810"/>
                </a:cubicBezTo>
                <a:lnTo>
                  <a:pt x="1602" y="876"/>
                </a:lnTo>
                <a:lnTo>
                  <a:pt x="1168" y="910"/>
                </a:lnTo>
                <a:cubicBezTo>
                  <a:pt x="735" y="910"/>
                  <a:pt x="468" y="1010"/>
                  <a:pt x="268" y="1143"/>
                </a:cubicBezTo>
                <a:cubicBezTo>
                  <a:pt x="101" y="1277"/>
                  <a:pt x="1" y="1477"/>
                  <a:pt x="34" y="1744"/>
                </a:cubicBezTo>
                <a:cubicBezTo>
                  <a:pt x="34" y="1977"/>
                  <a:pt x="134" y="2177"/>
                  <a:pt x="268" y="2311"/>
                </a:cubicBezTo>
                <a:cubicBezTo>
                  <a:pt x="434" y="2444"/>
                  <a:pt x="634" y="2477"/>
                  <a:pt x="868" y="2477"/>
                </a:cubicBezTo>
                <a:cubicBezTo>
                  <a:pt x="1068" y="2477"/>
                  <a:pt x="1202" y="2411"/>
                  <a:pt x="1335" y="2344"/>
                </a:cubicBezTo>
                <a:cubicBezTo>
                  <a:pt x="1468" y="2277"/>
                  <a:pt x="1568" y="2177"/>
                  <a:pt x="1669" y="2010"/>
                </a:cubicBezTo>
                <a:lnTo>
                  <a:pt x="1669" y="2377"/>
                </a:lnTo>
                <a:lnTo>
                  <a:pt x="2436" y="2344"/>
                </a:lnTo>
                <a:lnTo>
                  <a:pt x="2369" y="1010"/>
                </a:lnTo>
                <a:cubicBezTo>
                  <a:pt x="2336" y="609"/>
                  <a:pt x="2236" y="343"/>
                  <a:pt x="2035" y="209"/>
                </a:cubicBezTo>
                <a:cubicBezTo>
                  <a:pt x="1869" y="70"/>
                  <a:pt x="1632" y="1"/>
                  <a:pt x="1307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2" name="Google Shape;422;p32"/>
          <p:cNvSpPr/>
          <p:nvPr/>
        </p:nvSpPr>
        <p:spPr>
          <a:xfrm rot="859721">
            <a:off x="7646701" y="3801147"/>
            <a:ext cx="56578" cy="88001"/>
          </a:xfrm>
          <a:custGeom>
            <a:avLst/>
            <a:gdLst/>
            <a:ahLst/>
            <a:cxnLst/>
            <a:rect l="l" t="t" r="r" b="b"/>
            <a:pathLst>
              <a:path w="1936" h="3011" extrusionOk="0">
                <a:moveTo>
                  <a:pt x="1068" y="0"/>
                </a:moveTo>
                <a:lnTo>
                  <a:pt x="334" y="67"/>
                </a:lnTo>
                <a:lnTo>
                  <a:pt x="368" y="701"/>
                </a:lnTo>
                <a:lnTo>
                  <a:pt x="1" y="734"/>
                </a:lnTo>
                <a:lnTo>
                  <a:pt x="1" y="1268"/>
                </a:lnTo>
                <a:lnTo>
                  <a:pt x="401" y="1268"/>
                </a:lnTo>
                <a:lnTo>
                  <a:pt x="434" y="2235"/>
                </a:lnTo>
                <a:cubicBezTo>
                  <a:pt x="468" y="2535"/>
                  <a:pt x="534" y="2735"/>
                  <a:pt x="668" y="2869"/>
                </a:cubicBezTo>
                <a:cubicBezTo>
                  <a:pt x="778" y="2951"/>
                  <a:pt x="933" y="3011"/>
                  <a:pt x="1151" y="3011"/>
                </a:cubicBezTo>
                <a:cubicBezTo>
                  <a:pt x="1198" y="3011"/>
                  <a:pt x="1248" y="3008"/>
                  <a:pt x="1302" y="3002"/>
                </a:cubicBezTo>
                <a:lnTo>
                  <a:pt x="1935" y="2969"/>
                </a:lnTo>
                <a:lnTo>
                  <a:pt x="1902" y="2435"/>
                </a:lnTo>
                <a:lnTo>
                  <a:pt x="1535" y="2469"/>
                </a:lnTo>
                <a:cubicBezTo>
                  <a:pt x="1402" y="2469"/>
                  <a:pt x="1302" y="2469"/>
                  <a:pt x="1268" y="2435"/>
                </a:cubicBezTo>
                <a:cubicBezTo>
                  <a:pt x="1235" y="2402"/>
                  <a:pt x="1202" y="2302"/>
                  <a:pt x="1202" y="2202"/>
                </a:cubicBezTo>
                <a:lnTo>
                  <a:pt x="1135" y="1201"/>
                </a:lnTo>
                <a:lnTo>
                  <a:pt x="1902" y="1168"/>
                </a:lnTo>
                <a:lnTo>
                  <a:pt x="1869" y="634"/>
                </a:lnTo>
                <a:lnTo>
                  <a:pt x="1101" y="667"/>
                </a:lnTo>
                <a:lnTo>
                  <a:pt x="1068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3" name="Google Shape;423;p32"/>
          <p:cNvSpPr/>
          <p:nvPr/>
        </p:nvSpPr>
        <p:spPr>
          <a:xfrm rot="859721">
            <a:off x="7713836" y="3804478"/>
            <a:ext cx="26331" cy="95571"/>
          </a:xfrm>
          <a:custGeom>
            <a:avLst/>
            <a:gdLst/>
            <a:ahLst/>
            <a:cxnLst/>
            <a:rect l="l" t="t" r="r" b="b"/>
            <a:pathLst>
              <a:path w="901" h="3270" extrusionOk="0">
                <a:moveTo>
                  <a:pt x="734" y="1"/>
                </a:moveTo>
                <a:lnTo>
                  <a:pt x="0" y="34"/>
                </a:lnTo>
                <a:lnTo>
                  <a:pt x="34" y="634"/>
                </a:lnTo>
                <a:lnTo>
                  <a:pt x="768" y="601"/>
                </a:lnTo>
                <a:lnTo>
                  <a:pt x="734" y="1"/>
                </a:lnTo>
                <a:close/>
                <a:moveTo>
                  <a:pt x="801" y="901"/>
                </a:moveTo>
                <a:lnTo>
                  <a:pt x="34" y="935"/>
                </a:lnTo>
                <a:lnTo>
                  <a:pt x="167" y="3270"/>
                </a:lnTo>
                <a:lnTo>
                  <a:pt x="901" y="3236"/>
                </a:lnTo>
                <a:lnTo>
                  <a:pt x="801" y="90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4" name="Google Shape;424;p32"/>
          <p:cNvSpPr/>
          <p:nvPr/>
        </p:nvSpPr>
        <p:spPr>
          <a:xfrm rot="859721">
            <a:off x="7749318" y="3841789"/>
            <a:ext cx="77064" cy="72365"/>
          </a:xfrm>
          <a:custGeom>
            <a:avLst/>
            <a:gdLst/>
            <a:ahLst/>
            <a:cxnLst/>
            <a:rect l="l" t="t" r="r" b="b"/>
            <a:pathLst>
              <a:path w="2637" h="2476" extrusionOk="0">
                <a:moveTo>
                  <a:pt x="1269" y="534"/>
                </a:moveTo>
                <a:cubicBezTo>
                  <a:pt x="1435" y="534"/>
                  <a:pt x="1569" y="601"/>
                  <a:pt x="1669" y="701"/>
                </a:cubicBezTo>
                <a:cubicBezTo>
                  <a:pt x="1769" y="834"/>
                  <a:pt x="1802" y="1001"/>
                  <a:pt x="1836" y="1201"/>
                </a:cubicBezTo>
                <a:cubicBezTo>
                  <a:pt x="1836" y="1435"/>
                  <a:pt x="1802" y="1602"/>
                  <a:pt x="1736" y="1735"/>
                </a:cubicBezTo>
                <a:cubicBezTo>
                  <a:pt x="1635" y="1868"/>
                  <a:pt x="1502" y="1935"/>
                  <a:pt x="1369" y="1935"/>
                </a:cubicBezTo>
                <a:cubicBezTo>
                  <a:pt x="1202" y="1935"/>
                  <a:pt x="1068" y="1902"/>
                  <a:pt x="968" y="1768"/>
                </a:cubicBezTo>
                <a:cubicBezTo>
                  <a:pt x="868" y="1668"/>
                  <a:pt x="835" y="1501"/>
                  <a:pt x="802" y="1268"/>
                </a:cubicBezTo>
                <a:cubicBezTo>
                  <a:pt x="802" y="1034"/>
                  <a:pt x="835" y="868"/>
                  <a:pt x="902" y="734"/>
                </a:cubicBezTo>
                <a:cubicBezTo>
                  <a:pt x="1002" y="634"/>
                  <a:pt x="1102" y="567"/>
                  <a:pt x="1269" y="534"/>
                </a:cubicBezTo>
                <a:close/>
                <a:moveTo>
                  <a:pt x="1235" y="0"/>
                </a:moveTo>
                <a:cubicBezTo>
                  <a:pt x="835" y="34"/>
                  <a:pt x="535" y="167"/>
                  <a:pt x="335" y="401"/>
                </a:cubicBezTo>
                <a:cubicBezTo>
                  <a:pt x="101" y="634"/>
                  <a:pt x="1" y="934"/>
                  <a:pt x="34" y="1301"/>
                </a:cubicBezTo>
                <a:cubicBezTo>
                  <a:pt x="34" y="1702"/>
                  <a:pt x="168" y="2002"/>
                  <a:pt x="401" y="2202"/>
                </a:cubicBezTo>
                <a:cubicBezTo>
                  <a:pt x="634" y="2377"/>
                  <a:pt x="893" y="2475"/>
                  <a:pt x="1221" y="2475"/>
                </a:cubicBezTo>
                <a:cubicBezTo>
                  <a:pt x="1269" y="2475"/>
                  <a:pt x="1318" y="2473"/>
                  <a:pt x="1369" y="2469"/>
                </a:cubicBezTo>
                <a:cubicBezTo>
                  <a:pt x="1802" y="2435"/>
                  <a:pt x="2102" y="2335"/>
                  <a:pt x="2303" y="2102"/>
                </a:cubicBezTo>
                <a:cubicBezTo>
                  <a:pt x="2536" y="1868"/>
                  <a:pt x="2636" y="1568"/>
                  <a:pt x="2603" y="1168"/>
                </a:cubicBezTo>
                <a:cubicBezTo>
                  <a:pt x="2569" y="801"/>
                  <a:pt x="2436" y="501"/>
                  <a:pt x="2203" y="301"/>
                </a:cubicBezTo>
                <a:cubicBezTo>
                  <a:pt x="1969" y="67"/>
                  <a:pt x="1669" y="0"/>
                  <a:pt x="1235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32"/>
          <p:cNvSpPr/>
          <p:nvPr/>
        </p:nvSpPr>
        <p:spPr>
          <a:xfrm rot="859721">
            <a:off x="7837535" y="3858603"/>
            <a:ext cx="73148" cy="72365"/>
          </a:xfrm>
          <a:custGeom>
            <a:avLst/>
            <a:gdLst/>
            <a:ahLst/>
            <a:cxnLst/>
            <a:rect l="l" t="t" r="r" b="b"/>
            <a:pathLst>
              <a:path w="2503" h="2476" extrusionOk="0">
                <a:moveTo>
                  <a:pt x="1637" y="0"/>
                </a:moveTo>
                <a:cubicBezTo>
                  <a:pt x="1604" y="0"/>
                  <a:pt x="1570" y="2"/>
                  <a:pt x="1535" y="7"/>
                </a:cubicBezTo>
                <a:cubicBezTo>
                  <a:pt x="1402" y="7"/>
                  <a:pt x="1235" y="40"/>
                  <a:pt x="1135" y="107"/>
                </a:cubicBezTo>
                <a:cubicBezTo>
                  <a:pt x="1002" y="207"/>
                  <a:pt x="901" y="307"/>
                  <a:pt x="768" y="440"/>
                </a:cubicBezTo>
                <a:lnTo>
                  <a:pt x="768" y="107"/>
                </a:lnTo>
                <a:lnTo>
                  <a:pt x="1" y="140"/>
                </a:lnTo>
                <a:lnTo>
                  <a:pt x="134" y="2475"/>
                </a:lnTo>
                <a:lnTo>
                  <a:pt x="901" y="2442"/>
                </a:lnTo>
                <a:lnTo>
                  <a:pt x="835" y="1308"/>
                </a:lnTo>
                <a:cubicBezTo>
                  <a:pt x="801" y="1074"/>
                  <a:pt x="835" y="907"/>
                  <a:pt x="935" y="774"/>
                </a:cubicBezTo>
                <a:cubicBezTo>
                  <a:pt x="1002" y="674"/>
                  <a:pt x="1135" y="574"/>
                  <a:pt x="1302" y="574"/>
                </a:cubicBezTo>
                <a:cubicBezTo>
                  <a:pt x="1368" y="574"/>
                  <a:pt x="1402" y="574"/>
                  <a:pt x="1469" y="607"/>
                </a:cubicBezTo>
                <a:cubicBezTo>
                  <a:pt x="1502" y="640"/>
                  <a:pt x="1569" y="674"/>
                  <a:pt x="1602" y="707"/>
                </a:cubicBezTo>
                <a:cubicBezTo>
                  <a:pt x="1602" y="740"/>
                  <a:pt x="1635" y="807"/>
                  <a:pt x="1635" y="874"/>
                </a:cubicBezTo>
                <a:cubicBezTo>
                  <a:pt x="1669" y="974"/>
                  <a:pt x="1669" y="1107"/>
                  <a:pt x="1669" y="1308"/>
                </a:cubicBezTo>
                <a:lnTo>
                  <a:pt x="1735" y="2175"/>
                </a:lnTo>
                <a:lnTo>
                  <a:pt x="1735" y="2408"/>
                </a:lnTo>
                <a:lnTo>
                  <a:pt x="2503" y="2342"/>
                </a:lnTo>
                <a:lnTo>
                  <a:pt x="2403" y="941"/>
                </a:lnTo>
                <a:cubicBezTo>
                  <a:pt x="2403" y="607"/>
                  <a:pt x="2302" y="374"/>
                  <a:pt x="2169" y="207"/>
                </a:cubicBezTo>
                <a:cubicBezTo>
                  <a:pt x="2024" y="91"/>
                  <a:pt x="1854" y="0"/>
                  <a:pt x="1637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6" name="Google Shape;426;p32"/>
          <p:cNvSpPr/>
          <p:nvPr/>
        </p:nvSpPr>
        <p:spPr>
          <a:xfrm rot="859721">
            <a:off x="7436225" y="3901566"/>
            <a:ext cx="76070" cy="72336"/>
          </a:xfrm>
          <a:custGeom>
            <a:avLst/>
            <a:gdLst/>
            <a:ahLst/>
            <a:cxnLst/>
            <a:rect l="l" t="t" r="r" b="b"/>
            <a:pathLst>
              <a:path w="2603" h="2475" extrusionOk="0">
                <a:moveTo>
                  <a:pt x="1268" y="534"/>
                </a:moveTo>
                <a:cubicBezTo>
                  <a:pt x="1435" y="534"/>
                  <a:pt x="1568" y="600"/>
                  <a:pt x="1668" y="701"/>
                </a:cubicBezTo>
                <a:cubicBezTo>
                  <a:pt x="1735" y="834"/>
                  <a:pt x="1802" y="1001"/>
                  <a:pt x="1802" y="1201"/>
                </a:cubicBezTo>
                <a:cubicBezTo>
                  <a:pt x="1835" y="1434"/>
                  <a:pt x="1802" y="1601"/>
                  <a:pt x="1701" y="1735"/>
                </a:cubicBezTo>
                <a:cubicBezTo>
                  <a:pt x="1635" y="1868"/>
                  <a:pt x="1501" y="1935"/>
                  <a:pt x="1335" y="1935"/>
                </a:cubicBezTo>
                <a:cubicBezTo>
                  <a:pt x="1168" y="1935"/>
                  <a:pt x="1068" y="1901"/>
                  <a:pt x="968" y="1768"/>
                </a:cubicBezTo>
                <a:cubicBezTo>
                  <a:pt x="868" y="1668"/>
                  <a:pt x="801" y="1501"/>
                  <a:pt x="801" y="1268"/>
                </a:cubicBezTo>
                <a:cubicBezTo>
                  <a:pt x="801" y="1034"/>
                  <a:pt x="834" y="867"/>
                  <a:pt x="901" y="734"/>
                </a:cubicBezTo>
                <a:cubicBezTo>
                  <a:pt x="968" y="634"/>
                  <a:pt x="1101" y="567"/>
                  <a:pt x="1268" y="534"/>
                </a:cubicBezTo>
                <a:close/>
                <a:moveTo>
                  <a:pt x="1234" y="0"/>
                </a:moveTo>
                <a:cubicBezTo>
                  <a:pt x="834" y="33"/>
                  <a:pt x="534" y="167"/>
                  <a:pt x="300" y="400"/>
                </a:cubicBezTo>
                <a:cubicBezTo>
                  <a:pt x="100" y="634"/>
                  <a:pt x="0" y="934"/>
                  <a:pt x="34" y="1301"/>
                </a:cubicBezTo>
                <a:cubicBezTo>
                  <a:pt x="34" y="1701"/>
                  <a:pt x="167" y="2002"/>
                  <a:pt x="401" y="2202"/>
                </a:cubicBezTo>
                <a:cubicBezTo>
                  <a:pt x="604" y="2376"/>
                  <a:pt x="884" y="2475"/>
                  <a:pt x="1219" y="2475"/>
                </a:cubicBezTo>
                <a:cubicBezTo>
                  <a:pt x="1267" y="2475"/>
                  <a:pt x="1317" y="2473"/>
                  <a:pt x="1368" y="2469"/>
                </a:cubicBezTo>
                <a:cubicBezTo>
                  <a:pt x="1768" y="2435"/>
                  <a:pt x="2102" y="2335"/>
                  <a:pt x="2302" y="2102"/>
                </a:cubicBezTo>
                <a:cubicBezTo>
                  <a:pt x="2502" y="1868"/>
                  <a:pt x="2602" y="1568"/>
                  <a:pt x="2602" y="1168"/>
                </a:cubicBezTo>
                <a:cubicBezTo>
                  <a:pt x="2569" y="801"/>
                  <a:pt x="2435" y="500"/>
                  <a:pt x="2202" y="300"/>
                </a:cubicBezTo>
                <a:cubicBezTo>
                  <a:pt x="1968" y="67"/>
                  <a:pt x="1635" y="0"/>
                  <a:pt x="1234" y="0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7" name="Google Shape;427;p32"/>
          <p:cNvSpPr/>
          <p:nvPr/>
        </p:nvSpPr>
        <p:spPr>
          <a:xfrm rot="859721">
            <a:off x="7465304" y="3903873"/>
            <a:ext cx="51697" cy="73154"/>
          </a:xfrm>
          <a:custGeom>
            <a:avLst/>
            <a:gdLst/>
            <a:ahLst/>
            <a:cxnLst/>
            <a:rect l="l" t="t" r="r" b="b"/>
            <a:pathLst>
              <a:path w="1769" h="2503" extrusionOk="0">
                <a:moveTo>
                  <a:pt x="1535" y="0"/>
                </a:moveTo>
                <a:cubicBezTo>
                  <a:pt x="1369" y="0"/>
                  <a:pt x="1202" y="67"/>
                  <a:pt x="1068" y="134"/>
                </a:cubicBezTo>
                <a:cubicBezTo>
                  <a:pt x="968" y="200"/>
                  <a:pt x="868" y="334"/>
                  <a:pt x="768" y="501"/>
                </a:cubicBezTo>
                <a:lnTo>
                  <a:pt x="735" y="100"/>
                </a:lnTo>
                <a:lnTo>
                  <a:pt x="1" y="134"/>
                </a:lnTo>
                <a:lnTo>
                  <a:pt x="134" y="2502"/>
                </a:lnTo>
                <a:lnTo>
                  <a:pt x="868" y="2435"/>
                </a:lnTo>
                <a:lnTo>
                  <a:pt x="835" y="1368"/>
                </a:lnTo>
                <a:cubicBezTo>
                  <a:pt x="802" y="1134"/>
                  <a:pt x="835" y="968"/>
                  <a:pt x="935" y="834"/>
                </a:cubicBezTo>
                <a:cubicBezTo>
                  <a:pt x="1035" y="701"/>
                  <a:pt x="1202" y="634"/>
                  <a:pt x="1369" y="634"/>
                </a:cubicBezTo>
                <a:lnTo>
                  <a:pt x="1569" y="634"/>
                </a:lnTo>
                <a:cubicBezTo>
                  <a:pt x="1635" y="634"/>
                  <a:pt x="1702" y="667"/>
                  <a:pt x="1769" y="701"/>
                </a:cubicBezTo>
                <a:lnTo>
                  <a:pt x="17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8" name="Google Shape;428;p32"/>
          <p:cNvSpPr/>
          <p:nvPr/>
        </p:nvSpPr>
        <p:spPr>
          <a:xfrm rot="859721">
            <a:off x="7506543" y="3912369"/>
            <a:ext cx="51697" cy="72190"/>
          </a:xfrm>
          <a:custGeom>
            <a:avLst/>
            <a:gdLst/>
            <a:ahLst/>
            <a:cxnLst/>
            <a:rect l="l" t="t" r="r" b="b"/>
            <a:pathLst>
              <a:path w="1769" h="2470" extrusionOk="0">
                <a:moveTo>
                  <a:pt x="1501" y="1"/>
                </a:moveTo>
                <a:cubicBezTo>
                  <a:pt x="1335" y="1"/>
                  <a:pt x="1201" y="34"/>
                  <a:pt x="1068" y="134"/>
                </a:cubicBezTo>
                <a:cubicBezTo>
                  <a:pt x="934" y="201"/>
                  <a:pt x="834" y="334"/>
                  <a:pt x="768" y="468"/>
                </a:cubicBezTo>
                <a:lnTo>
                  <a:pt x="734" y="101"/>
                </a:lnTo>
                <a:lnTo>
                  <a:pt x="0" y="134"/>
                </a:lnTo>
                <a:lnTo>
                  <a:pt x="100" y="2469"/>
                </a:lnTo>
                <a:lnTo>
                  <a:pt x="868" y="2436"/>
                </a:lnTo>
                <a:lnTo>
                  <a:pt x="801" y="1368"/>
                </a:lnTo>
                <a:cubicBezTo>
                  <a:pt x="801" y="1135"/>
                  <a:pt x="834" y="935"/>
                  <a:pt x="934" y="835"/>
                </a:cubicBezTo>
                <a:cubicBezTo>
                  <a:pt x="1034" y="701"/>
                  <a:pt x="1168" y="634"/>
                  <a:pt x="1368" y="601"/>
                </a:cubicBezTo>
                <a:cubicBezTo>
                  <a:pt x="1435" y="601"/>
                  <a:pt x="1501" y="601"/>
                  <a:pt x="1568" y="634"/>
                </a:cubicBezTo>
                <a:cubicBezTo>
                  <a:pt x="1635" y="634"/>
                  <a:pt x="1702" y="668"/>
                  <a:pt x="1768" y="668"/>
                </a:cubicBezTo>
                <a:lnTo>
                  <a:pt x="1735" y="1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9" name="Google Shape;429;p32"/>
          <p:cNvSpPr/>
          <p:nvPr/>
        </p:nvSpPr>
        <p:spPr>
          <a:xfrm rot="859721">
            <a:off x="7540621" y="3922291"/>
            <a:ext cx="77035" cy="72365"/>
          </a:xfrm>
          <a:custGeom>
            <a:avLst/>
            <a:gdLst/>
            <a:ahLst/>
            <a:cxnLst/>
            <a:rect l="l" t="t" r="r" b="b"/>
            <a:pathLst>
              <a:path w="2636" h="2476" extrusionOk="0">
                <a:moveTo>
                  <a:pt x="1268" y="535"/>
                </a:moveTo>
                <a:cubicBezTo>
                  <a:pt x="1435" y="535"/>
                  <a:pt x="1568" y="601"/>
                  <a:pt x="1668" y="701"/>
                </a:cubicBezTo>
                <a:cubicBezTo>
                  <a:pt x="1768" y="835"/>
                  <a:pt x="1801" y="1002"/>
                  <a:pt x="1835" y="1202"/>
                </a:cubicBezTo>
                <a:cubicBezTo>
                  <a:pt x="1835" y="1435"/>
                  <a:pt x="1801" y="1602"/>
                  <a:pt x="1735" y="1735"/>
                </a:cubicBezTo>
                <a:cubicBezTo>
                  <a:pt x="1635" y="1869"/>
                  <a:pt x="1535" y="1936"/>
                  <a:pt x="1368" y="1936"/>
                </a:cubicBezTo>
                <a:cubicBezTo>
                  <a:pt x="1201" y="1936"/>
                  <a:pt x="1068" y="1902"/>
                  <a:pt x="968" y="1769"/>
                </a:cubicBezTo>
                <a:cubicBezTo>
                  <a:pt x="867" y="1669"/>
                  <a:pt x="834" y="1502"/>
                  <a:pt x="801" y="1268"/>
                </a:cubicBezTo>
                <a:cubicBezTo>
                  <a:pt x="801" y="1035"/>
                  <a:pt x="834" y="868"/>
                  <a:pt x="901" y="735"/>
                </a:cubicBezTo>
                <a:cubicBezTo>
                  <a:pt x="1001" y="635"/>
                  <a:pt x="1101" y="568"/>
                  <a:pt x="1268" y="535"/>
                </a:cubicBezTo>
                <a:close/>
                <a:moveTo>
                  <a:pt x="1268" y="1"/>
                </a:moveTo>
                <a:cubicBezTo>
                  <a:pt x="834" y="34"/>
                  <a:pt x="534" y="168"/>
                  <a:pt x="334" y="401"/>
                </a:cubicBezTo>
                <a:cubicBezTo>
                  <a:pt x="100" y="635"/>
                  <a:pt x="0" y="935"/>
                  <a:pt x="34" y="1302"/>
                </a:cubicBezTo>
                <a:cubicBezTo>
                  <a:pt x="67" y="1702"/>
                  <a:pt x="167" y="2002"/>
                  <a:pt x="434" y="2203"/>
                </a:cubicBezTo>
                <a:cubicBezTo>
                  <a:pt x="638" y="2377"/>
                  <a:pt x="892" y="2476"/>
                  <a:pt x="1242" y="2476"/>
                </a:cubicBezTo>
                <a:cubicBezTo>
                  <a:pt x="1293" y="2476"/>
                  <a:pt x="1346" y="2474"/>
                  <a:pt x="1401" y="2469"/>
                </a:cubicBezTo>
                <a:cubicBezTo>
                  <a:pt x="1801" y="2436"/>
                  <a:pt x="2102" y="2336"/>
                  <a:pt x="2302" y="2102"/>
                </a:cubicBezTo>
                <a:cubicBezTo>
                  <a:pt x="2535" y="1869"/>
                  <a:pt x="2635" y="1569"/>
                  <a:pt x="2602" y="1168"/>
                </a:cubicBezTo>
                <a:cubicBezTo>
                  <a:pt x="2569" y="801"/>
                  <a:pt x="2469" y="501"/>
                  <a:pt x="2202" y="301"/>
                </a:cubicBezTo>
                <a:cubicBezTo>
                  <a:pt x="1968" y="68"/>
                  <a:pt x="1668" y="1"/>
                  <a:pt x="1268" y="1"/>
                </a:cubicBez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0" name="Google Shape;430;p32"/>
          <p:cNvSpPr/>
          <p:nvPr/>
        </p:nvSpPr>
        <p:spPr>
          <a:xfrm rot="859721">
            <a:off x="7599621" y="3933785"/>
            <a:ext cx="77035" cy="99458"/>
          </a:xfrm>
          <a:custGeom>
            <a:avLst/>
            <a:gdLst/>
            <a:ahLst/>
            <a:cxnLst/>
            <a:rect l="l" t="t" r="r" b="b"/>
            <a:pathLst>
              <a:path w="2636" h="3403" extrusionOk="0">
                <a:moveTo>
                  <a:pt x="2636" y="0"/>
                </a:moveTo>
                <a:lnTo>
                  <a:pt x="1902" y="34"/>
                </a:lnTo>
                <a:lnTo>
                  <a:pt x="1435" y="1668"/>
                </a:lnTo>
                <a:lnTo>
                  <a:pt x="734" y="101"/>
                </a:lnTo>
                <a:lnTo>
                  <a:pt x="0" y="167"/>
                </a:lnTo>
                <a:lnTo>
                  <a:pt x="1168" y="2536"/>
                </a:lnTo>
                <a:lnTo>
                  <a:pt x="1135" y="2602"/>
                </a:lnTo>
                <a:cubicBezTo>
                  <a:pt x="1135" y="2702"/>
                  <a:pt x="1068" y="2769"/>
                  <a:pt x="1034" y="2836"/>
                </a:cubicBezTo>
                <a:cubicBezTo>
                  <a:pt x="968" y="2869"/>
                  <a:pt x="868" y="2903"/>
                  <a:pt x="734" y="2903"/>
                </a:cubicBezTo>
                <a:lnTo>
                  <a:pt x="501" y="2903"/>
                </a:lnTo>
                <a:lnTo>
                  <a:pt x="534" y="3403"/>
                </a:lnTo>
                <a:lnTo>
                  <a:pt x="968" y="3370"/>
                </a:lnTo>
                <a:cubicBezTo>
                  <a:pt x="1201" y="3370"/>
                  <a:pt x="1368" y="3303"/>
                  <a:pt x="1501" y="3203"/>
                </a:cubicBezTo>
                <a:cubicBezTo>
                  <a:pt x="1602" y="3069"/>
                  <a:pt x="1702" y="2903"/>
                  <a:pt x="1802" y="2636"/>
                </a:cubicBezTo>
                <a:lnTo>
                  <a:pt x="2636" y="0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1" name="Google Shape;431;p32"/>
          <p:cNvSpPr/>
          <p:nvPr/>
        </p:nvSpPr>
        <p:spPr>
          <a:xfrm rot="859721">
            <a:off x="7700076" y="3926832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68"/>
                </a:lnTo>
                <a:lnTo>
                  <a:pt x="234" y="2135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901" y="2402"/>
                </a:moveTo>
                <a:lnTo>
                  <a:pt x="134" y="2435"/>
                </a:lnTo>
                <a:lnTo>
                  <a:pt x="201" y="3169"/>
                </a:lnTo>
                <a:lnTo>
                  <a:pt x="934" y="3136"/>
                </a:lnTo>
                <a:lnTo>
                  <a:pt x="901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2" name="Google Shape;432;p32"/>
          <p:cNvSpPr/>
          <p:nvPr/>
        </p:nvSpPr>
        <p:spPr>
          <a:xfrm rot="859721">
            <a:off x="7756527" y="3938234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8" y="0"/>
                </a:moveTo>
                <a:lnTo>
                  <a:pt x="0" y="67"/>
                </a:lnTo>
                <a:lnTo>
                  <a:pt x="67" y="1234"/>
                </a:lnTo>
                <a:lnTo>
                  <a:pt x="234" y="2102"/>
                </a:lnTo>
                <a:lnTo>
                  <a:pt x="768" y="2102"/>
                </a:lnTo>
                <a:lnTo>
                  <a:pt x="834" y="1201"/>
                </a:lnTo>
                <a:lnTo>
                  <a:pt x="768" y="0"/>
                </a:lnTo>
                <a:close/>
                <a:moveTo>
                  <a:pt x="868" y="2402"/>
                </a:moveTo>
                <a:lnTo>
                  <a:pt x="134" y="2435"/>
                </a:lnTo>
                <a:lnTo>
                  <a:pt x="167" y="3169"/>
                </a:lnTo>
                <a:lnTo>
                  <a:pt x="934" y="3136"/>
                </a:lnTo>
                <a:lnTo>
                  <a:pt x="868" y="2402"/>
                </a:lnTo>
                <a:close/>
              </a:path>
            </a:pathLst>
          </a:custGeom>
          <a:solidFill>
            <a:srgbClr val="3F3F9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32"/>
          <p:cNvSpPr/>
          <p:nvPr/>
        </p:nvSpPr>
        <p:spPr>
          <a:xfrm rot="859721">
            <a:off x="7476713" y="3774308"/>
            <a:ext cx="72154" cy="72394"/>
          </a:xfrm>
          <a:custGeom>
            <a:avLst/>
            <a:gdLst/>
            <a:ahLst/>
            <a:cxnLst/>
            <a:rect l="l" t="t" r="r" b="b"/>
            <a:pathLst>
              <a:path w="2469" h="2477" extrusionOk="0">
                <a:moveTo>
                  <a:pt x="1643" y="0"/>
                </a:moveTo>
                <a:cubicBezTo>
                  <a:pt x="1598" y="0"/>
                  <a:pt x="1551" y="3"/>
                  <a:pt x="1501" y="8"/>
                </a:cubicBezTo>
                <a:cubicBezTo>
                  <a:pt x="1368" y="8"/>
                  <a:pt x="1234" y="42"/>
                  <a:pt x="1101" y="109"/>
                </a:cubicBezTo>
                <a:cubicBezTo>
                  <a:pt x="967" y="175"/>
                  <a:pt x="867" y="309"/>
                  <a:pt x="767" y="442"/>
                </a:cubicBezTo>
                <a:lnTo>
                  <a:pt x="734" y="109"/>
                </a:lnTo>
                <a:lnTo>
                  <a:pt x="0" y="142"/>
                </a:lnTo>
                <a:lnTo>
                  <a:pt x="134" y="2477"/>
                </a:lnTo>
                <a:lnTo>
                  <a:pt x="867" y="2444"/>
                </a:lnTo>
                <a:lnTo>
                  <a:pt x="801" y="1276"/>
                </a:lnTo>
                <a:cubicBezTo>
                  <a:pt x="801" y="1076"/>
                  <a:pt x="834" y="909"/>
                  <a:pt x="901" y="776"/>
                </a:cubicBezTo>
                <a:cubicBezTo>
                  <a:pt x="1001" y="642"/>
                  <a:pt x="1101" y="576"/>
                  <a:pt x="1268" y="576"/>
                </a:cubicBezTo>
                <a:cubicBezTo>
                  <a:pt x="1334" y="576"/>
                  <a:pt x="1401" y="576"/>
                  <a:pt x="1434" y="609"/>
                </a:cubicBezTo>
                <a:cubicBezTo>
                  <a:pt x="1501" y="642"/>
                  <a:pt x="1535" y="676"/>
                  <a:pt x="1568" y="709"/>
                </a:cubicBezTo>
                <a:cubicBezTo>
                  <a:pt x="1601" y="742"/>
                  <a:pt x="1601" y="809"/>
                  <a:pt x="1635" y="876"/>
                </a:cubicBezTo>
                <a:cubicBezTo>
                  <a:pt x="1635" y="976"/>
                  <a:pt x="1635" y="1109"/>
                  <a:pt x="1668" y="1309"/>
                </a:cubicBezTo>
                <a:lnTo>
                  <a:pt x="1701" y="2177"/>
                </a:lnTo>
                <a:lnTo>
                  <a:pt x="1735" y="2377"/>
                </a:lnTo>
                <a:lnTo>
                  <a:pt x="2469" y="2343"/>
                </a:lnTo>
                <a:lnTo>
                  <a:pt x="2402" y="909"/>
                </a:lnTo>
                <a:cubicBezTo>
                  <a:pt x="2368" y="609"/>
                  <a:pt x="2302" y="375"/>
                  <a:pt x="2135" y="209"/>
                </a:cubicBezTo>
                <a:cubicBezTo>
                  <a:pt x="2024" y="70"/>
                  <a:pt x="1866" y="0"/>
                  <a:pt x="1643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4" name="Google Shape;434;p32"/>
          <p:cNvSpPr/>
          <p:nvPr/>
        </p:nvSpPr>
        <p:spPr>
          <a:xfrm rot="859721">
            <a:off x="7537644" y="3767348"/>
            <a:ext cx="57542" cy="87796"/>
          </a:xfrm>
          <a:custGeom>
            <a:avLst/>
            <a:gdLst/>
            <a:ahLst/>
            <a:cxnLst/>
            <a:rect l="l" t="t" r="r" b="b"/>
            <a:pathLst>
              <a:path w="1969" h="3004" extrusionOk="0">
                <a:moveTo>
                  <a:pt x="1102" y="1"/>
                </a:moveTo>
                <a:lnTo>
                  <a:pt x="334" y="34"/>
                </a:lnTo>
                <a:lnTo>
                  <a:pt x="401" y="701"/>
                </a:lnTo>
                <a:lnTo>
                  <a:pt x="1" y="735"/>
                </a:lnTo>
                <a:lnTo>
                  <a:pt x="34" y="1269"/>
                </a:lnTo>
                <a:lnTo>
                  <a:pt x="401" y="1235"/>
                </a:lnTo>
                <a:lnTo>
                  <a:pt x="468" y="2236"/>
                </a:lnTo>
                <a:cubicBezTo>
                  <a:pt x="501" y="2536"/>
                  <a:pt x="568" y="2736"/>
                  <a:pt x="701" y="2836"/>
                </a:cubicBezTo>
                <a:cubicBezTo>
                  <a:pt x="835" y="2970"/>
                  <a:pt x="1035" y="3003"/>
                  <a:pt x="1335" y="3003"/>
                </a:cubicBezTo>
                <a:lnTo>
                  <a:pt x="1969" y="2970"/>
                </a:lnTo>
                <a:lnTo>
                  <a:pt x="1936" y="2436"/>
                </a:lnTo>
                <a:lnTo>
                  <a:pt x="1569" y="2436"/>
                </a:lnTo>
                <a:cubicBezTo>
                  <a:pt x="1530" y="2446"/>
                  <a:pt x="1493" y="2450"/>
                  <a:pt x="1461" y="2450"/>
                </a:cubicBezTo>
                <a:cubicBezTo>
                  <a:pt x="1382" y="2450"/>
                  <a:pt x="1325" y="2426"/>
                  <a:pt x="1302" y="2403"/>
                </a:cubicBezTo>
                <a:cubicBezTo>
                  <a:pt x="1235" y="2369"/>
                  <a:pt x="1235" y="2303"/>
                  <a:pt x="1202" y="2203"/>
                </a:cubicBezTo>
                <a:lnTo>
                  <a:pt x="1168" y="1202"/>
                </a:lnTo>
                <a:lnTo>
                  <a:pt x="1936" y="1135"/>
                </a:lnTo>
                <a:lnTo>
                  <a:pt x="1902" y="601"/>
                </a:lnTo>
                <a:lnTo>
                  <a:pt x="1135" y="668"/>
                </a:lnTo>
                <a:lnTo>
                  <a:pt x="1102" y="1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5" name="Google Shape;435;p32"/>
          <p:cNvSpPr/>
          <p:nvPr/>
        </p:nvSpPr>
        <p:spPr>
          <a:xfrm rot="859721">
            <a:off x="7581918" y="3795277"/>
            <a:ext cx="71190" cy="73154"/>
          </a:xfrm>
          <a:custGeom>
            <a:avLst/>
            <a:gdLst/>
            <a:ahLst/>
            <a:cxnLst/>
            <a:rect l="l" t="t" r="r" b="b"/>
            <a:pathLst>
              <a:path w="2436" h="2503" extrusionOk="0">
                <a:moveTo>
                  <a:pt x="1602" y="1335"/>
                </a:moveTo>
                <a:lnTo>
                  <a:pt x="1602" y="1435"/>
                </a:lnTo>
                <a:cubicBezTo>
                  <a:pt x="1635" y="1568"/>
                  <a:pt x="1568" y="1702"/>
                  <a:pt x="1501" y="1802"/>
                </a:cubicBezTo>
                <a:cubicBezTo>
                  <a:pt x="1401" y="1902"/>
                  <a:pt x="1301" y="1968"/>
                  <a:pt x="1135" y="1968"/>
                </a:cubicBezTo>
                <a:cubicBezTo>
                  <a:pt x="1034" y="1968"/>
                  <a:pt x="934" y="1968"/>
                  <a:pt x="868" y="1902"/>
                </a:cubicBezTo>
                <a:cubicBezTo>
                  <a:pt x="801" y="1868"/>
                  <a:pt x="768" y="1802"/>
                  <a:pt x="768" y="1702"/>
                </a:cubicBezTo>
                <a:cubicBezTo>
                  <a:pt x="768" y="1601"/>
                  <a:pt x="801" y="1501"/>
                  <a:pt x="868" y="1468"/>
                </a:cubicBezTo>
                <a:cubicBezTo>
                  <a:pt x="934" y="1401"/>
                  <a:pt x="1068" y="1368"/>
                  <a:pt x="1235" y="1368"/>
                </a:cubicBezTo>
                <a:lnTo>
                  <a:pt x="1602" y="1335"/>
                </a:lnTo>
                <a:close/>
                <a:moveTo>
                  <a:pt x="1101" y="0"/>
                </a:moveTo>
                <a:cubicBezTo>
                  <a:pt x="934" y="34"/>
                  <a:pt x="768" y="34"/>
                  <a:pt x="601" y="67"/>
                </a:cubicBezTo>
                <a:cubicBezTo>
                  <a:pt x="467" y="100"/>
                  <a:pt x="301" y="134"/>
                  <a:pt x="134" y="200"/>
                </a:cubicBezTo>
                <a:lnTo>
                  <a:pt x="167" y="768"/>
                </a:lnTo>
                <a:cubicBezTo>
                  <a:pt x="267" y="701"/>
                  <a:pt x="401" y="634"/>
                  <a:pt x="534" y="601"/>
                </a:cubicBezTo>
                <a:cubicBezTo>
                  <a:pt x="668" y="567"/>
                  <a:pt x="834" y="534"/>
                  <a:pt x="1001" y="534"/>
                </a:cubicBezTo>
                <a:cubicBezTo>
                  <a:pt x="1060" y="524"/>
                  <a:pt x="1113" y="520"/>
                  <a:pt x="1161" y="520"/>
                </a:cubicBezTo>
                <a:cubicBezTo>
                  <a:pt x="1277" y="520"/>
                  <a:pt x="1364" y="544"/>
                  <a:pt x="1435" y="567"/>
                </a:cubicBezTo>
                <a:cubicBezTo>
                  <a:pt x="1535" y="634"/>
                  <a:pt x="1568" y="701"/>
                  <a:pt x="1568" y="834"/>
                </a:cubicBezTo>
                <a:lnTo>
                  <a:pt x="1602" y="901"/>
                </a:lnTo>
                <a:lnTo>
                  <a:pt x="1135" y="901"/>
                </a:lnTo>
                <a:cubicBezTo>
                  <a:pt x="734" y="934"/>
                  <a:pt x="434" y="1001"/>
                  <a:pt x="267" y="1168"/>
                </a:cubicBezTo>
                <a:cubicBezTo>
                  <a:pt x="67" y="1301"/>
                  <a:pt x="0" y="1501"/>
                  <a:pt x="0" y="1768"/>
                </a:cubicBezTo>
                <a:cubicBezTo>
                  <a:pt x="34" y="2002"/>
                  <a:pt x="100" y="2169"/>
                  <a:pt x="267" y="2302"/>
                </a:cubicBezTo>
                <a:cubicBezTo>
                  <a:pt x="434" y="2435"/>
                  <a:pt x="634" y="2502"/>
                  <a:pt x="868" y="2502"/>
                </a:cubicBezTo>
                <a:cubicBezTo>
                  <a:pt x="1068" y="2469"/>
                  <a:pt x="1201" y="2435"/>
                  <a:pt x="1335" y="2369"/>
                </a:cubicBezTo>
                <a:cubicBezTo>
                  <a:pt x="1435" y="2302"/>
                  <a:pt x="1568" y="2202"/>
                  <a:pt x="1635" y="2035"/>
                </a:cubicBezTo>
                <a:lnTo>
                  <a:pt x="1668" y="2402"/>
                </a:lnTo>
                <a:lnTo>
                  <a:pt x="2435" y="2335"/>
                </a:lnTo>
                <a:lnTo>
                  <a:pt x="2335" y="1001"/>
                </a:lnTo>
                <a:cubicBezTo>
                  <a:pt x="2335" y="634"/>
                  <a:pt x="2235" y="367"/>
                  <a:pt x="2035" y="200"/>
                </a:cubicBezTo>
                <a:cubicBezTo>
                  <a:pt x="1835" y="67"/>
                  <a:pt x="1535" y="0"/>
                  <a:pt x="1101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6" name="Google Shape;436;p32"/>
          <p:cNvSpPr/>
          <p:nvPr/>
        </p:nvSpPr>
        <p:spPr>
          <a:xfrm rot="859721">
            <a:off x="7637321" y="3786778"/>
            <a:ext cx="57542" cy="88030"/>
          </a:xfrm>
          <a:custGeom>
            <a:avLst/>
            <a:gdLst/>
            <a:ahLst/>
            <a:cxnLst/>
            <a:rect l="l" t="t" r="r" b="b"/>
            <a:pathLst>
              <a:path w="1969" h="3012" extrusionOk="0">
                <a:moveTo>
                  <a:pt x="1101" y="1"/>
                </a:moveTo>
                <a:lnTo>
                  <a:pt x="334" y="34"/>
                </a:lnTo>
                <a:lnTo>
                  <a:pt x="400" y="701"/>
                </a:lnTo>
                <a:lnTo>
                  <a:pt x="0" y="735"/>
                </a:lnTo>
                <a:lnTo>
                  <a:pt x="33" y="1268"/>
                </a:lnTo>
                <a:lnTo>
                  <a:pt x="400" y="1235"/>
                </a:lnTo>
                <a:lnTo>
                  <a:pt x="467" y="2236"/>
                </a:lnTo>
                <a:cubicBezTo>
                  <a:pt x="467" y="2536"/>
                  <a:pt x="567" y="2736"/>
                  <a:pt x="701" y="2870"/>
                </a:cubicBezTo>
                <a:cubicBezTo>
                  <a:pt x="783" y="2952"/>
                  <a:pt x="956" y="3012"/>
                  <a:pt x="1181" y="3012"/>
                </a:cubicBezTo>
                <a:cubicBezTo>
                  <a:pt x="1230" y="3012"/>
                  <a:pt x="1281" y="3009"/>
                  <a:pt x="1334" y="3003"/>
                </a:cubicBezTo>
                <a:lnTo>
                  <a:pt x="1968" y="2970"/>
                </a:lnTo>
                <a:lnTo>
                  <a:pt x="1935" y="2436"/>
                </a:lnTo>
                <a:lnTo>
                  <a:pt x="1568" y="2469"/>
                </a:lnTo>
                <a:cubicBezTo>
                  <a:pt x="1434" y="2469"/>
                  <a:pt x="1334" y="2436"/>
                  <a:pt x="1301" y="2403"/>
                </a:cubicBezTo>
                <a:cubicBezTo>
                  <a:pt x="1234" y="2369"/>
                  <a:pt x="1234" y="2302"/>
                  <a:pt x="1201" y="2202"/>
                </a:cubicBezTo>
                <a:lnTo>
                  <a:pt x="1168" y="1202"/>
                </a:lnTo>
                <a:lnTo>
                  <a:pt x="1935" y="1168"/>
                </a:lnTo>
                <a:lnTo>
                  <a:pt x="1901" y="635"/>
                </a:lnTo>
                <a:lnTo>
                  <a:pt x="1134" y="668"/>
                </a:lnTo>
                <a:lnTo>
                  <a:pt x="1101" y="1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7" name="Google Shape;437;p32"/>
          <p:cNvSpPr/>
          <p:nvPr/>
        </p:nvSpPr>
        <p:spPr>
          <a:xfrm rot="859721">
            <a:off x="7704547" y="3789157"/>
            <a:ext cx="27325" cy="96564"/>
          </a:xfrm>
          <a:custGeom>
            <a:avLst/>
            <a:gdLst/>
            <a:ahLst/>
            <a:cxnLst/>
            <a:rect l="l" t="t" r="r" b="b"/>
            <a:pathLst>
              <a:path w="935" h="3304" extrusionOk="0">
                <a:moveTo>
                  <a:pt x="768" y="1"/>
                </a:moveTo>
                <a:lnTo>
                  <a:pt x="1" y="68"/>
                </a:lnTo>
                <a:lnTo>
                  <a:pt x="34" y="668"/>
                </a:lnTo>
                <a:lnTo>
                  <a:pt x="801" y="635"/>
                </a:lnTo>
                <a:lnTo>
                  <a:pt x="768" y="1"/>
                </a:lnTo>
                <a:close/>
                <a:moveTo>
                  <a:pt x="801" y="935"/>
                </a:moveTo>
                <a:lnTo>
                  <a:pt x="67" y="968"/>
                </a:lnTo>
                <a:lnTo>
                  <a:pt x="201" y="3303"/>
                </a:lnTo>
                <a:lnTo>
                  <a:pt x="935" y="3270"/>
                </a:lnTo>
                <a:lnTo>
                  <a:pt x="801" y="935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8" name="Google Shape;438;p32"/>
          <p:cNvSpPr/>
          <p:nvPr/>
        </p:nvSpPr>
        <p:spPr>
          <a:xfrm rot="859721">
            <a:off x="7740929" y="3827245"/>
            <a:ext cx="76070" cy="72540"/>
          </a:xfrm>
          <a:custGeom>
            <a:avLst/>
            <a:gdLst/>
            <a:ahLst/>
            <a:cxnLst/>
            <a:rect l="l" t="t" r="r" b="b"/>
            <a:pathLst>
              <a:path w="2603" h="2482" extrusionOk="0">
                <a:moveTo>
                  <a:pt x="1268" y="541"/>
                </a:moveTo>
                <a:cubicBezTo>
                  <a:pt x="1435" y="541"/>
                  <a:pt x="1568" y="574"/>
                  <a:pt x="1669" y="708"/>
                </a:cubicBezTo>
                <a:cubicBezTo>
                  <a:pt x="1735" y="808"/>
                  <a:pt x="1802" y="974"/>
                  <a:pt x="1802" y="1208"/>
                </a:cubicBezTo>
                <a:cubicBezTo>
                  <a:pt x="1835" y="1441"/>
                  <a:pt x="1802" y="1608"/>
                  <a:pt x="1702" y="1742"/>
                </a:cubicBezTo>
                <a:cubicBezTo>
                  <a:pt x="1635" y="1875"/>
                  <a:pt x="1502" y="1942"/>
                  <a:pt x="1335" y="1942"/>
                </a:cubicBezTo>
                <a:cubicBezTo>
                  <a:pt x="1168" y="1942"/>
                  <a:pt x="1035" y="1875"/>
                  <a:pt x="968" y="1775"/>
                </a:cubicBezTo>
                <a:cubicBezTo>
                  <a:pt x="868" y="1675"/>
                  <a:pt x="801" y="1508"/>
                  <a:pt x="801" y="1275"/>
                </a:cubicBezTo>
                <a:cubicBezTo>
                  <a:pt x="801" y="1041"/>
                  <a:pt x="835" y="874"/>
                  <a:pt x="901" y="741"/>
                </a:cubicBezTo>
                <a:cubicBezTo>
                  <a:pt x="968" y="608"/>
                  <a:pt x="1101" y="541"/>
                  <a:pt x="1268" y="541"/>
                </a:cubicBezTo>
                <a:close/>
                <a:moveTo>
                  <a:pt x="1384" y="1"/>
                </a:moveTo>
                <a:cubicBezTo>
                  <a:pt x="1336" y="1"/>
                  <a:pt x="1286" y="3"/>
                  <a:pt x="1235" y="7"/>
                </a:cubicBezTo>
                <a:cubicBezTo>
                  <a:pt x="835" y="40"/>
                  <a:pt x="534" y="174"/>
                  <a:pt x="301" y="374"/>
                </a:cubicBezTo>
                <a:cubicBezTo>
                  <a:pt x="101" y="608"/>
                  <a:pt x="1" y="941"/>
                  <a:pt x="34" y="1308"/>
                </a:cubicBezTo>
                <a:cubicBezTo>
                  <a:pt x="34" y="1708"/>
                  <a:pt x="167" y="1975"/>
                  <a:pt x="401" y="2209"/>
                </a:cubicBezTo>
                <a:cubicBezTo>
                  <a:pt x="605" y="2383"/>
                  <a:pt x="885" y="2482"/>
                  <a:pt x="1219" y="2482"/>
                </a:cubicBezTo>
                <a:cubicBezTo>
                  <a:pt x="1268" y="2482"/>
                  <a:pt x="1317" y="2480"/>
                  <a:pt x="1368" y="2476"/>
                </a:cubicBezTo>
                <a:cubicBezTo>
                  <a:pt x="1769" y="2442"/>
                  <a:pt x="2102" y="2309"/>
                  <a:pt x="2302" y="2109"/>
                </a:cubicBezTo>
                <a:cubicBezTo>
                  <a:pt x="2502" y="1875"/>
                  <a:pt x="2603" y="1542"/>
                  <a:pt x="2603" y="1175"/>
                </a:cubicBezTo>
                <a:cubicBezTo>
                  <a:pt x="2569" y="774"/>
                  <a:pt x="2436" y="474"/>
                  <a:pt x="2202" y="274"/>
                </a:cubicBezTo>
                <a:cubicBezTo>
                  <a:pt x="1998" y="99"/>
                  <a:pt x="1718" y="1"/>
                  <a:pt x="1384" y="1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9" name="Google Shape;439;p32"/>
          <p:cNvSpPr/>
          <p:nvPr/>
        </p:nvSpPr>
        <p:spPr>
          <a:xfrm rot="859721">
            <a:off x="7829113" y="3844326"/>
            <a:ext cx="73148" cy="72394"/>
          </a:xfrm>
          <a:custGeom>
            <a:avLst/>
            <a:gdLst/>
            <a:ahLst/>
            <a:cxnLst/>
            <a:rect l="l" t="t" r="r" b="b"/>
            <a:pathLst>
              <a:path w="2503" h="2477" extrusionOk="0">
                <a:moveTo>
                  <a:pt x="1663" y="0"/>
                </a:moveTo>
                <a:cubicBezTo>
                  <a:pt x="1622" y="0"/>
                  <a:pt x="1579" y="3"/>
                  <a:pt x="1535" y="8"/>
                </a:cubicBezTo>
                <a:cubicBezTo>
                  <a:pt x="1368" y="8"/>
                  <a:pt x="1235" y="42"/>
                  <a:pt x="1101" y="108"/>
                </a:cubicBezTo>
                <a:cubicBezTo>
                  <a:pt x="1001" y="175"/>
                  <a:pt x="868" y="309"/>
                  <a:pt x="768" y="442"/>
                </a:cubicBezTo>
                <a:lnTo>
                  <a:pt x="768" y="108"/>
                </a:lnTo>
                <a:lnTo>
                  <a:pt x="1" y="142"/>
                </a:lnTo>
                <a:lnTo>
                  <a:pt x="134" y="2477"/>
                </a:lnTo>
                <a:lnTo>
                  <a:pt x="868" y="2443"/>
                </a:lnTo>
                <a:lnTo>
                  <a:pt x="801" y="1276"/>
                </a:lnTo>
                <a:cubicBezTo>
                  <a:pt x="801" y="1076"/>
                  <a:pt x="834" y="909"/>
                  <a:pt x="935" y="776"/>
                </a:cubicBezTo>
                <a:cubicBezTo>
                  <a:pt x="1001" y="642"/>
                  <a:pt x="1135" y="575"/>
                  <a:pt x="1268" y="575"/>
                </a:cubicBezTo>
                <a:cubicBezTo>
                  <a:pt x="1335" y="575"/>
                  <a:pt x="1402" y="575"/>
                  <a:pt x="1468" y="609"/>
                </a:cubicBezTo>
                <a:cubicBezTo>
                  <a:pt x="1502" y="642"/>
                  <a:pt x="1535" y="675"/>
                  <a:pt x="1568" y="709"/>
                </a:cubicBezTo>
                <a:cubicBezTo>
                  <a:pt x="1602" y="742"/>
                  <a:pt x="1635" y="809"/>
                  <a:pt x="1635" y="876"/>
                </a:cubicBezTo>
                <a:cubicBezTo>
                  <a:pt x="1635" y="942"/>
                  <a:pt x="1668" y="1109"/>
                  <a:pt x="1668" y="1309"/>
                </a:cubicBezTo>
                <a:lnTo>
                  <a:pt x="1735" y="2143"/>
                </a:lnTo>
                <a:lnTo>
                  <a:pt x="1735" y="2377"/>
                </a:lnTo>
                <a:lnTo>
                  <a:pt x="2502" y="2343"/>
                </a:lnTo>
                <a:lnTo>
                  <a:pt x="2402" y="909"/>
                </a:lnTo>
                <a:cubicBezTo>
                  <a:pt x="2402" y="609"/>
                  <a:pt x="2302" y="375"/>
                  <a:pt x="2169" y="208"/>
                </a:cubicBezTo>
                <a:cubicBezTo>
                  <a:pt x="2030" y="69"/>
                  <a:pt x="1868" y="0"/>
                  <a:pt x="1663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0" name="Google Shape;440;p32"/>
          <p:cNvSpPr/>
          <p:nvPr/>
        </p:nvSpPr>
        <p:spPr>
          <a:xfrm rot="859721">
            <a:off x="7456994" y="3889668"/>
            <a:ext cx="51697" cy="72160"/>
          </a:xfrm>
          <a:custGeom>
            <a:avLst/>
            <a:gdLst/>
            <a:ahLst/>
            <a:cxnLst/>
            <a:rect l="l" t="t" r="r" b="b"/>
            <a:pathLst>
              <a:path w="1769" h="2469" extrusionOk="0">
                <a:moveTo>
                  <a:pt x="1535" y="0"/>
                </a:moveTo>
                <a:cubicBezTo>
                  <a:pt x="1335" y="0"/>
                  <a:pt x="1202" y="67"/>
                  <a:pt x="1068" y="133"/>
                </a:cubicBezTo>
                <a:cubicBezTo>
                  <a:pt x="968" y="200"/>
                  <a:pt x="835" y="334"/>
                  <a:pt x="768" y="467"/>
                </a:cubicBezTo>
                <a:lnTo>
                  <a:pt x="735" y="100"/>
                </a:lnTo>
                <a:lnTo>
                  <a:pt x="1" y="133"/>
                </a:lnTo>
                <a:lnTo>
                  <a:pt x="134" y="2469"/>
                </a:lnTo>
                <a:lnTo>
                  <a:pt x="868" y="2435"/>
                </a:lnTo>
                <a:lnTo>
                  <a:pt x="801" y="1368"/>
                </a:lnTo>
                <a:cubicBezTo>
                  <a:pt x="801" y="1134"/>
                  <a:pt x="835" y="967"/>
                  <a:pt x="935" y="834"/>
                </a:cubicBezTo>
                <a:cubicBezTo>
                  <a:pt x="1035" y="701"/>
                  <a:pt x="1168" y="634"/>
                  <a:pt x="1368" y="600"/>
                </a:cubicBezTo>
                <a:cubicBezTo>
                  <a:pt x="1435" y="600"/>
                  <a:pt x="1502" y="600"/>
                  <a:pt x="1568" y="634"/>
                </a:cubicBezTo>
                <a:cubicBezTo>
                  <a:pt x="1635" y="634"/>
                  <a:pt x="1702" y="667"/>
                  <a:pt x="1769" y="667"/>
                </a:cubicBezTo>
                <a:lnTo>
                  <a:pt x="1735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1" name="Google Shape;441;p32"/>
          <p:cNvSpPr/>
          <p:nvPr/>
        </p:nvSpPr>
        <p:spPr>
          <a:xfrm rot="859721">
            <a:off x="7497135" y="3898023"/>
            <a:ext cx="52662" cy="72160"/>
          </a:xfrm>
          <a:custGeom>
            <a:avLst/>
            <a:gdLst/>
            <a:ahLst/>
            <a:cxnLst/>
            <a:rect l="l" t="t" r="r" b="b"/>
            <a:pathLst>
              <a:path w="1802" h="2469" extrusionOk="0">
                <a:moveTo>
                  <a:pt x="1535" y="0"/>
                </a:moveTo>
                <a:cubicBezTo>
                  <a:pt x="1368" y="0"/>
                  <a:pt x="1202" y="34"/>
                  <a:pt x="1101" y="134"/>
                </a:cubicBezTo>
                <a:cubicBezTo>
                  <a:pt x="968" y="200"/>
                  <a:pt x="868" y="301"/>
                  <a:pt x="768" y="467"/>
                </a:cubicBezTo>
                <a:lnTo>
                  <a:pt x="768" y="100"/>
                </a:lnTo>
                <a:lnTo>
                  <a:pt x="1" y="134"/>
                </a:lnTo>
                <a:lnTo>
                  <a:pt x="134" y="2469"/>
                </a:lnTo>
                <a:lnTo>
                  <a:pt x="901" y="2435"/>
                </a:lnTo>
                <a:lnTo>
                  <a:pt x="835" y="1335"/>
                </a:lnTo>
                <a:cubicBezTo>
                  <a:pt x="801" y="1134"/>
                  <a:pt x="868" y="934"/>
                  <a:pt x="968" y="801"/>
                </a:cubicBezTo>
                <a:cubicBezTo>
                  <a:pt x="1068" y="667"/>
                  <a:pt x="1202" y="601"/>
                  <a:pt x="1402" y="601"/>
                </a:cubicBezTo>
                <a:lnTo>
                  <a:pt x="1602" y="601"/>
                </a:lnTo>
                <a:cubicBezTo>
                  <a:pt x="1669" y="634"/>
                  <a:pt x="1735" y="634"/>
                  <a:pt x="1802" y="667"/>
                </a:cubicBezTo>
                <a:lnTo>
                  <a:pt x="1735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32"/>
          <p:cNvSpPr/>
          <p:nvPr/>
        </p:nvSpPr>
        <p:spPr>
          <a:xfrm rot="859721">
            <a:off x="7532217" y="3907775"/>
            <a:ext cx="76070" cy="72365"/>
          </a:xfrm>
          <a:custGeom>
            <a:avLst/>
            <a:gdLst/>
            <a:ahLst/>
            <a:cxnLst/>
            <a:rect l="l" t="t" r="r" b="b"/>
            <a:pathLst>
              <a:path w="2603" h="2476" extrusionOk="0">
                <a:moveTo>
                  <a:pt x="1268" y="540"/>
                </a:moveTo>
                <a:cubicBezTo>
                  <a:pt x="1435" y="540"/>
                  <a:pt x="1569" y="574"/>
                  <a:pt x="1669" y="707"/>
                </a:cubicBezTo>
                <a:cubicBezTo>
                  <a:pt x="1769" y="807"/>
                  <a:pt x="1802" y="974"/>
                  <a:pt x="1802" y="1207"/>
                </a:cubicBezTo>
                <a:cubicBezTo>
                  <a:pt x="1836" y="1441"/>
                  <a:pt x="1802" y="1608"/>
                  <a:pt x="1702" y="1741"/>
                </a:cubicBezTo>
                <a:cubicBezTo>
                  <a:pt x="1635" y="1875"/>
                  <a:pt x="1502" y="1941"/>
                  <a:pt x="1335" y="1941"/>
                </a:cubicBezTo>
                <a:cubicBezTo>
                  <a:pt x="1202" y="1941"/>
                  <a:pt x="1068" y="1875"/>
                  <a:pt x="968" y="1775"/>
                </a:cubicBezTo>
                <a:cubicBezTo>
                  <a:pt x="868" y="1674"/>
                  <a:pt x="801" y="1508"/>
                  <a:pt x="801" y="1274"/>
                </a:cubicBezTo>
                <a:cubicBezTo>
                  <a:pt x="801" y="1041"/>
                  <a:pt x="835" y="874"/>
                  <a:pt x="902" y="740"/>
                </a:cubicBezTo>
                <a:cubicBezTo>
                  <a:pt x="1002" y="607"/>
                  <a:pt x="1102" y="540"/>
                  <a:pt x="1268" y="540"/>
                </a:cubicBezTo>
                <a:close/>
                <a:moveTo>
                  <a:pt x="1384" y="0"/>
                </a:moveTo>
                <a:cubicBezTo>
                  <a:pt x="1336" y="0"/>
                  <a:pt x="1286" y="2"/>
                  <a:pt x="1235" y="7"/>
                </a:cubicBezTo>
                <a:cubicBezTo>
                  <a:pt x="835" y="40"/>
                  <a:pt x="535" y="173"/>
                  <a:pt x="301" y="374"/>
                </a:cubicBezTo>
                <a:cubicBezTo>
                  <a:pt x="101" y="607"/>
                  <a:pt x="1" y="941"/>
                  <a:pt x="34" y="1308"/>
                </a:cubicBezTo>
                <a:cubicBezTo>
                  <a:pt x="34" y="1708"/>
                  <a:pt x="168" y="1975"/>
                  <a:pt x="401" y="2208"/>
                </a:cubicBezTo>
                <a:cubicBezTo>
                  <a:pt x="668" y="2408"/>
                  <a:pt x="968" y="2475"/>
                  <a:pt x="1369" y="2475"/>
                </a:cubicBezTo>
                <a:cubicBezTo>
                  <a:pt x="1769" y="2442"/>
                  <a:pt x="2102" y="2308"/>
                  <a:pt x="2303" y="2108"/>
                </a:cubicBezTo>
                <a:cubicBezTo>
                  <a:pt x="2536" y="1875"/>
                  <a:pt x="2603" y="1541"/>
                  <a:pt x="2603" y="1174"/>
                </a:cubicBezTo>
                <a:cubicBezTo>
                  <a:pt x="2569" y="774"/>
                  <a:pt x="2436" y="474"/>
                  <a:pt x="2202" y="273"/>
                </a:cubicBezTo>
                <a:cubicBezTo>
                  <a:pt x="1999" y="99"/>
                  <a:pt x="1719" y="0"/>
                  <a:pt x="1384" y="0"/>
                </a:cubicBez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3" name="Google Shape;443;p32"/>
          <p:cNvSpPr/>
          <p:nvPr/>
        </p:nvSpPr>
        <p:spPr>
          <a:xfrm rot="859721">
            <a:off x="7590210" y="3919441"/>
            <a:ext cx="78028" cy="99458"/>
          </a:xfrm>
          <a:custGeom>
            <a:avLst/>
            <a:gdLst/>
            <a:ahLst/>
            <a:cxnLst/>
            <a:rect l="l" t="t" r="r" b="b"/>
            <a:pathLst>
              <a:path w="2670" h="3403" extrusionOk="0">
                <a:moveTo>
                  <a:pt x="2669" y="0"/>
                </a:moveTo>
                <a:lnTo>
                  <a:pt x="1935" y="34"/>
                </a:lnTo>
                <a:lnTo>
                  <a:pt x="1468" y="1668"/>
                </a:lnTo>
                <a:lnTo>
                  <a:pt x="768" y="100"/>
                </a:lnTo>
                <a:lnTo>
                  <a:pt x="1" y="134"/>
                </a:lnTo>
                <a:lnTo>
                  <a:pt x="1202" y="2535"/>
                </a:lnTo>
                <a:lnTo>
                  <a:pt x="1168" y="2602"/>
                </a:lnTo>
                <a:cubicBezTo>
                  <a:pt x="1135" y="2702"/>
                  <a:pt x="1102" y="2769"/>
                  <a:pt x="1035" y="2802"/>
                </a:cubicBezTo>
                <a:cubicBezTo>
                  <a:pt x="1001" y="2869"/>
                  <a:pt x="901" y="2869"/>
                  <a:pt x="768" y="2902"/>
                </a:cubicBezTo>
                <a:lnTo>
                  <a:pt x="534" y="2902"/>
                </a:lnTo>
                <a:lnTo>
                  <a:pt x="568" y="3403"/>
                </a:lnTo>
                <a:lnTo>
                  <a:pt x="1001" y="3369"/>
                </a:lnTo>
                <a:cubicBezTo>
                  <a:pt x="1202" y="3369"/>
                  <a:pt x="1402" y="3303"/>
                  <a:pt x="1502" y="3169"/>
                </a:cubicBezTo>
                <a:cubicBezTo>
                  <a:pt x="1635" y="3069"/>
                  <a:pt x="1735" y="2869"/>
                  <a:pt x="1835" y="2602"/>
                </a:cubicBezTo>
                <a:lnTo>
                  <a:pt x="2669" y="0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4" name="Google Shape;444;p32"/>
          <p:cNvSpPr/>
          <p:nvPr/>
        </p:nvSpPr>
        <p:spPr>
          <a:xfrm rot="859721">
            <a:off x="7691650" y="3912583"/>
            <a:ext cx="27325" cy="92648"/>
          </a:xfrm>
          <a:custGeom>
            <a:avLst/>
            <a:gdLst/>
            <a:ahLst/>
            <a:cxnLst/>
            <a:rect l="l" t="t" r="r" b="b"/>
            <a:pathLst>
              <a:path w="935" h="3170" extrusionOk="0">
                <a:moveTo>
                  <a:pt x="767" y="1"/>
                </a:moveTo>
                <a:lnTo>
                  <a:pt x="0" y="34"/>
                </a:lnTo>
                <a:lnTo>
                  <a:pt x="67" y="1235"/>
                </a:lnTo>
                <a:lnTo>
                  <a:pt x="234" y="2102"/>
                </a:lnTo>
                <a:lnTo>
                  <a:pt x="767" y="2102"/>
                </a:lnTo>
                <a:lnTo>
                  <a:pt x="834" y="1202"/>
                </a:lnTo>
                <a:lnTo>
                  <a:pt x="767" y="1"/>
                </a:lnTo>
                <a:close/>
                <a:moveTo>
                  <a:pt x="901" y="2403"/>
                </a:moveTo>
                <a:lnTo>
                  <a:pt x="134" y="2436"/>
                </a:lnTo>
                <a:lnTo>
                  <a:pt x="167" y="3170"/>
                </a:lnTo>
                <a:lnTo>
                  <a:pt x="934" y="3136"/>
                </a:lnTo>
                <a:lnTo>
                  <a:pt x="901" y="2403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5" name="Google Shape;445;p32"/>
          <p:cNvSpPr/>
          <p:nvPr/>
        </p:nvSpPr>
        <p:spPr>
          <a:xfrm rot="859721">
            <a:off x="7748116" y="3923863"/>
            <a:ext cx="26331" cy="92648"/>
          </a:xfrm>
          <a:custGeom>
            <a:avLst/>
            <a:gdLst/>
            <a:ahLst/>
            <a:cxnLst/>
            <a:rect l="l" t="t" r="r" b="b"/>
            <a:pathLst>
              <a:path w="901" h="3170" extrusionOk="0">
                <a:moveTo>
                  <a:pt x="734" y="1"/>
                </a:moveTo>
                <a:lnTo>
                  <a:pt x="0" y="34"/>
                </a:lnTo>
                <a:lnTo>
                  <a:pt x="67" y="1235"/>
                </a:lnTo>
                <a:lnTo>
                  <a:pt x="200" y="2102"/>
                </a:lnTo>
                <a:lnTo>
                  <a:pt x="767" y="2069"/>
                </a:lnTo>
                <a:lnTo>
                  <a:pt x="801" y="1202"/>
                </a:lnTo>
                <a:lnTo>
                  <a:pt x="734" y="1"/>
                </a:lnTo>
                <a:close/>
                <a:moveTo>
                  <a:pt x="867" y="2369"/>
                </a:moveTo>
                <a:lnTo>
                  <a:pt x="134" y="2436"/>
                </a:lnTo>
                <a:lnTo>
                  <a:pt x="167" y="3170"/>
                </a:lnTo>
                <a:lnTo>
                  <a:pt x="901" y="3136"/>
                </a:lnTo>
                <a:lnTo>
                  <a:pt x="867" y="2369"/>
                </a:lnTo>
                <a:close/>
              </a:path>
            </a:pathLst>
          </a:custGeom>
          <a:solidFill>
            <a:srgbClr val="60C67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46" name="Google Shape;446;p32"/>
          <p:cNvGrpSpPr/>
          <p:nvPr/>
        </p:nvGrpSpPr>
        <p:grpSpPr>
          <a:xfrm rot="859687">
            <a:off x="6986861" y="3341356"/>
            <a:ext cx="1191409" cy="1173634"/>
            <a:chOff x="5691288" y="1393625"/>
            <a:chExt cx="862872" cy="849998"/>
          </a:xfrm>
        </p:grpSpPr>
        <p:sp>
          <p:nvSpPr>
            <p:cNvPr id="447" name="Google Shape;447;p32"/>
            <p:cNvSpPr/>
            <p:nvPr/>
          </p:nvSpPr>
          <p:spPr>
            <a:xfrm>
              <a:off x="5691288" y="1393628"/>
              <a:ext cx="855802" cy="849995"/>
            </a:xfrm>
            <a:custGeom>
              <a:avLst/>
              <a:gdLst/>
              <a:ahLst/>
              <a:cxnLst/>
              <a:rect l="l" t="t" r="r" b="b"/>
              <a:pathLst>
                <a:path w="40430" h="40399" extrusionOk="0">
                  <a:moveTo>
                    <a:pt x="37488" y="1"/>
                  </a:moveTo>
                  <a:cubicBezTo>
                    <a:pt x="37468" y="1"/>
                    <a:pt x="37448" y="2"/>
                    <a:pt x="37427" y="3"/>
                  </a:cubicBezTo>
                  <a:lnTo>
                    <a:pt x="701" y="2238"/>
                  </a:lnTo>
                  <a:cubicBezTo>
                    <a:pt x="301" y="2272"/>
                    <a:pt x="0" y="2605"/>
                    <a:pt x="34" y="2972"/>
                  </a:cubicBezTo>
                  <a:lnTo>
                    <a:pt x="2269" y="39732"/>
                  </a:lnTo>
                  <a:cubicBezTo>
                    <a:pt x="2302" y="40132"/>
                    <a:pt x="2602" y="40399"/>
                    <a:pt x="3003" y="40399"/>
                  </a:cubicBezTo>
                  <a:lnTo>
                    <a:pt x="39762" y="38164"/>
                  </a:lnTo>
                  <a:cubicBezTo>
                    <a:pt x="40129" y="38131"/>
                    <a:pt x="40429" y="37797"/>
                    <a:pt x="40396" y="37430"/>
                  </a:cubicBezTo>
                  <a:lnTo>
                    <a:pt x="38194" y="671"/>
                  </a:lnTo>
                  <a:cubicBezTo>
                    <a:pt x="38163" y="291"/>
                    <a:pt x="37861" y="1"/>
                    <a:pt x="37488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32"/>
            <p:cNvSpPr/>
            <p:nvPr/>
          </p:nvSpPr>
          <p:spPr>
            <a:xfrm>
              <a:off x="5692350" y="1393625"/>
              <a:ext cx="861810" cy="849970"/>
            </a:xfrm>
            <a:custGeom>
              <a:avLst/>
              <a:gdLst/>
              <a:ahLst/>
              <a:cxnLst/>
              <a:rect l="l" t="t" r="r" b="b"/>
              <a:pathLst>
                <a:path w="41063" h="40997" extrusionOk="0">
                  <a:moveTo>
                    <a:pt x="38628" y="101"/>
                  </a:moveTo>
                  <a:lnTo>
                    <a:pt x="38861" y="4304"/>
                  </a:lnTo>
                  <a:lnTo>
                    <a:pt x="34692" y="4537"/>
                  </a:lnTo>
                  <a:lnTo>
                    <a:pt x="34425" y="368"/>
                  </a:lnTo>
                  <a:lnTo>
                    <a:pt x="38628" y="101"/>
                  </a:lnTo>
                  <a:close/>
                  <a:moveTo>
                    <a:pt x="34325" y="368"/>
                  </a:moveTo>
                  <a:lnTo>
                    <a:pt x="34592" y="4571"/>
                  </a:lnTo>
                  <a:lnTo>
                    <a:pt x="30389" y="4804"/>
                  </a:lnTo>
                  <a:lnTo>
                    <a:pt x="30122" y="601"/>
                  </a:lnTo>
                  <a:lnTo>
                    <a:pt x="34325" y="368"/>
                  </a:lnTo>
                  <a:close/>
                  <a:moveTo>
                    <a:pt x="30022" y="601"/>
                  </a:moveTo>
                  <a:lnTo>
                    <a:pt x="30289" y="4804"/>
                  </a:lnTo>
                  <a:lnTo>
                    <a:pt x="26086" y="5071"/>
                  </a:lnTo>
                  <a:lnTo>
                    <a:pt x="25852" y="868"/>
                  </a:lnTo>
                  <a:lnTo>
                    <a:pt x="30022" y="601"/>
                  </a:lnTo>
                  <a:close/>
                  <a:moveTo>
                    <a:pt x="25719" y="868"/>
                  </a:moveTo>
                  <a:lnTo>
                    <a:pt x="25985" y="5071"/>
                  </a:lnTo>
                  <a:lnTo>
                    <a:pt x="21782" y="5338"/>
                  </a:lnTo>
                  <a:lnTo>
                    <a:pt x="21549" y="1135"/>
                  </a:lnTo>
                  <a:lnTo>
                    <a:pt x="25719" y="868"/>
                  </a:lnTo>
                  <a:close/>
                  <a:moveTo>
                    <a:pt x="21449" y="1135"/>
                  </a:moveTo>
                  <a:lnTo>
                    <a:pt x="21716" y="5338"/>
                  </a:lnTo>
                  <a:lnTo>
                    <a:pt x="17513" y="5571"/>
                  </a:lnTo>
                  <a:lnTo>
                    <a:pt x="17246" y="1402"/>
                  </a:lnTo>
                  <a:lnTo>
                    <a:pt x="21449" y="1135"/>
                  </a:lnTo>
                  <a:close/>
                  <a:moveTo>
                    <a:pt x="17179" y="1402"/>
                  </a:moveTo>
                  <a:lnTo>
                    <a:pt x="17413" y="5605"/>
                  </a:lnTo>
                  <a:lnTo>
                    <a:pt x="13243" y="5838"/>
                  </a:lnTo>
                  <a:lnTo>
                    <a:pt x="12976" y="1635"/>
                  </a:lnTo>
                  <a:lnTo>
                    <a:pt x="17179" y="1402"/>
                  </a:lnTo>
                  <a:close/>
                  <a:moveTo>
                    <a:pt x="12876" y="1669"/>
                  </a:moveTo>
                  <a:lnTo>
                    <a:pt x="13143" y="5872"/>
                  </a:lnTo>
                  <a:lnTo>
                    <a:pt x="8940" y="6139"/>
                  </a:lnTo>
                  <a:lnTo>
                    <a:pt x="8673" y="1936"/>
                  </a:lnTo>
                  <a:lnTo>
                    <a:pt x="12876" y="1669"/>
                  </a:lnTo>
                  <a:close/>
                  <a:moveTo>
                    <a:pt x="8573" y="1902"/>
                  </a:moveTo>
                  <a:lnTo>
                    <a:pt x="8840" y="6105"/>
                  </a:lnTo>
                  <a:lnTo>
                    <a:pt x="4637" y="6372"/>
                  </a:lnTo>
                  <a:lnTo>
                    <a:pt x="4370" y="2169"/>
                  </a:lnTo>
                  <a:lnTo>
                    <a:pt x="8573" y="1902"/>
                  </a:lnTo>
                  <a:close/>
                  <a:moveTo>
                    <a:pt x="4303" y="2169"/>
                  </a:moveTo>
                  <a:lnTo>
                    <a:pt x="4537" y="6372"/>
                  </a:lnTo>
                  <a:lnTo>
                    <a:pt x="367" y="6639"/>
                  </a:lnTo>
                  <a:lnTo>
                    <a:pt x="100" y="2436"/>
                  </a:lnTo>
                  <a:lnTo>
                    <a:pt x="4303" y="2169"/>
                  </a:lnTo>
                  <a:close/>
                  <a:moveTo>
                    <a:pt x="38895" y="4371"/>
                  </a:moveTo>
                  <a:lnTo>
                    <a:pt x="39128" y="8574"/>
                  </a:lnTo>
                  <a:lnTo>
                    <a:pt x="34925" y="8840"/>
                  </a:lnTo>
                  <a:lnTo>
                    <a:pt x="34692" y="4637"/>
                  </a:lnTo>
                  <a:lnTo>
                    <a:pt x="38895" y="4371"/>
                  </a:lnTo>
                  <a:close/>
                  <a:moveTo>
                    <a:pt x="34592" y="4637"/>
                  </a:moveTo>
                  <a:lnTo>
                    <a:pt x="34858" y="8840"/>
                  </a:lnTo>
                  <a:lnTo>
                    <a:pt x="30655" y="9107"/>
                  </a:lnTo>
                  <a:lnTo>
                    <a:pt x="30389" y="4904"/>
                  </a:lnTo>
                  <a:lnTo>
                    <a:pt x="34592" y="4637"/>
                  </a:lnTo>
                  <a:close/>
                  <a:moveTo>
                    <a:pt x="30289" y="4904"/>
                  </a:moveTo>
                  <a:lnTo>
                    <a:pt x="30555" y="9107"/>
                  </a:lnTo>
                  <a:lnTo>
                    <a:pt x="26352" y="9341"/>
                  </a:lnTo>
                  <a:lnTo>
                    <a:pt x="26086" y="5138"/>
                  </a:lnTo>
                  <a:lnTo>
                    <a:pt x="30289" y="4904"/>
                  </a:lnTo>
                  <a:close/>
                  <a:moveTo>
                    <a:pt x="25985" y="5171"/>
                  </a:moveTo>
                  <a:lnTo>
                    <a:pt x="26252" y="9374"/>
                  </a:lnTo>
                  <a:lnTo>
                    <a:pt x="22049" y="9608"/>
                  </a:lnTo>
                  <a:lnTo>
                    <a:pt x="21782" y="5405"/>
                  </a:lnTo>
                  <a:lnTo>
                    <a:pt x="25985" y="5171"/>
                  </a:lnTo>
                  <a:close/>
                  <a:moveTo>
                    <a:pt x="21716" y="5438"/>
                  </a:moveTo>
                  <a:lnTo>
                    <a:pt x="21983" y="9641"/>
                  </a:lnTo>
                  <a:lnTo>
                    <a:pt x="17780" y="9875"/>
                  </a:lnTo>
                  <a:lnTo>
                    <a:pt x="17546" y="5672"/>
                  </a:lnTo>
                  <a:lnTo>
                    <a:pt x="21716" y="5438"/>
                  </a:lnTo>
                  <a:close/>
                  <a:moveTo>
                    <a:pt x="17446" y="5672"/>
                  </a:moveTo>
                  <a:lnTo>
                    <a:pt x="17680" y="9875"/>
                  </a:lnTo>
                  <a:lnTo>
                    <a:pt x="13477" y="10141"/>
                  </a:lnTo>
                  <a:lnTo>
                    <a:pt x="13243" y="5938"/>
                  </a:lnTo>
                  <a:lnTo>
                    <a:pt x="17446" y="5672"/>
                  </a:lnTo>
                  <a:close/>
                  <a:moveTo>
                    <a:pt x="13143" y="5938"/>
                  </a:moveTo>
                  <a:lnTo>
                    <a:pt x="13410" y="10141"/>
                  </a:lnTo>
                  <a:lnTo>
                    <a:pt x="9207" y="10408"/>
                  </a:lnTo>
                  <a:lnTo>
                    <a:pt x="8973" y="6205"/>
                  </a:lnTo>
                  <a:lnTo>
                    <a:pt x="13143" y="5938"/>
                  </a:lnTo>
                  <a:close/>
                  <a:moveTo>
                    <a:pt x="8840" y="6205"/>
                  </a:moveTo>
                  <a:lnTo>
                    <a:pt x="9073" y="10408"/>
                  </a:lnTo>
                  <a:lnTo>
                    <a:pt x="4904" y="10642"/>
                  </a:lnTo>
                  <a:lnTo>
                    <a:pt x="4637" y="6472"/>
                  </a:lnTo>
                  <a:lnTo>
                    <a:pt x="8840" y="6205"/>
                  </a:lnTo>
                  <a:close/>
                  <a:moveTo>
                    <a:pt x="4570" y="6439"/>
                  </a:moveTo>
                  <a:lnTo>
                    <a:pt x="4804" y="10675"/>
                  </a:lnTo>
                  <a:lnTo>
                    <a:pt x="601" y="10909"/>
                  </a:lnTo>
                  <a:lnTo>
                    <a:pt x="367" y="6706"/>
                  </a:lnTo>
                  <a:lnTo>
                    <a:pt x="4570" y="6439"/>
                  </a:lnTo>
                  <a:close/>
                  <a:moveTo>
                    <a:pt x="39128" y="8674"/>
                  </a:moveTo>
                  <a:lnTo>
                    <a:pt x="39395" y="12877"/>
                  </a:lnTo>
                  <a:lnTo>
                    <a:pt x="35192" y="13144"/>
                  </a:lnTo>
                  <a:lnTo>
                    <a:pt x="34959" y="8941"/>
                  </a:lnTo>
                  <a:lnTo>
                    <a:pt x="39128" y="8674"/>
                  </a:lnTo>
                  <a:close/>
                  <a:moveTo>
                    <a:pt x="34858" y="8941"/>
                  </a:moveTo>
                  <a:lnTo>
                    <a:pt x="35092" y="13144"/>
                  </a:lnTo>
                  <a:lnTo>
                    <a:pt x="30922" y="13377"/>
                  </a:lnTo>
                  <a:lnTo>
                    <a:pt x="30655" y="9207"/>
                  </a:lnTo>
                  <a:lnTo>
                    <a:pt x="34858" y="8941"/>
                  </a:lnTo>
                  <a:close/>
                  <a:moveTo>
                    <a:pt x="30555" y="9174"/>
                  </a:moveTo>
                  <a:lnTo>
                    <a:pt x="30822" y="13377"/>
                  </a:lnTo>
                  <a:lnTo>
                    <a:pt x="26619" y="13644"/>
                  </a:lnTo>
                  <a:lnTo>
                    <a:pt x="26352" y="9441"/>
                  </a:lnTo>
                  <a:lnTo>
                    <a:pt x="30555" y="9174"/>
                  </a:lnTo>
                  <a:close/>
                  <a:moveTo>
                    <a:pt x="26252" y="9441"/>
                  </a:moveTo>
                  <a:lnTo>
                    <a:pt x="26519" y="13644"/>
                  </a:lnTo>
                  <a:lnTo>
                    <a:pt x="22316" y="13911"/>
                  </a:lnTo>
                  <a:lnTo>
                    <a:pt x="22049" y="9708"/>
                  </a:lnTo>
                  <a:lnTo>
                    <a:pt x="26252" y="9441"/>
                  </a:lnTo>
                  <a:close/>
                  <a:moveTo>
                    <a:pt x="21983" y="9708"/>
                  </a:moveTo>
                  <a:lnTo>
                    <a:pt x="22216" y="13911"/>
                  </a:lnTo>
                  <a:lnTo>
                    <a:pt x="18013" y="14144"/>
                  </a:lnTo>
                  <a:lnTo>
                    <a:pt x="17780" y="9975"/>
                  </a:lnTo>
                  <a:lnTo>
                    <a:pt x="21983" y="9708"/>
                  </a:lnTo>
                  <a:close/>
                  <a:moveTo>
                    <a:pt x="17680" y="9975"/>
                  </a:moveTo>
                  <a:lnTo>
                    <a:pt x="17946" y="14178"/>
                  </a:lnTo>
                  <a:lnTo>
                    <a:pt x="13743" y="14411"/>
                  </a:lnTo>
                  <a:lnTo>
                    <a:pt x="13510" y="10241"/>
                  </a:lnTo>
                  <a:lnTo>
                    <a:pt x="17680" y="9975"/>
                  </a:lnTo>
                  <a:close/>
                  <a:moveTo>
                    <a:pt x="13376" y="10241"/>
                  </a:moveTo>
                  <a:lnTo>
                    <a:pt x="13677" y="14444"/>
                  </a:lnTo>
                  <a:lnTo>
                    <a:pt x="9474" y="14678"/>
                  </a:lnTo>
                  <a:lnTo>
                    <a:pt x="9207" y="10475"/>
                  </a:lnTo>
                  <a:lnTo>
                    <a:pt x="13376" y="10241"/>
                  </a:lnTo>
                  <a:close/>
                  <a:moveTo>
                    <a:pt x="9107" y="10508"/>
                  </a:moveTo>
                  <a:lnTo>
                    <a:pt x="9340" y="14678"/>
                  </a:lnTo>
                  <a:lnTo>
                    <a:pt x="5171" y="14945"/>
                  </a:lnTo>
                  <a:lnTo>
                    <a:pt x="4904" y="10742"/>
                  </a:lnTo>
                  <a:lnTo>
                    <a:pt x="9107" y="10508"/>
                  </a:lnTo>
                  <a:close/>
                  <a:moveTo>
                    <a:pt x="4804" y="10742"/>
                  </a:moveTo>
                  <a:lnTo>
                    <a:pt x="5071" y="14945"/>
                  </a:lnTo>
                  <a:lnTo>
                    <a:pt x="868" y="15212"/>
                  </a:lnTo>
                  <a:lnTo>
                    <a:pt x="634" y="11009"/>
                  </a:lnTo>
                  <a:lnTo>
                    <a:pt x="4804" y="10742"/>
                  </a:lnTo>
                  <a:close/>
                  <a:moveTo>
                    <a:pt x="39395" y="12977"/>
                  </a:moveTo>
                  <a:lnTo>
                    <a:pt x="39662" y="17180"/>
                  </a:lnTo>
                  <a:lnTo>
                    <a:pt x="35459" y="17413"/>
                  </a:lnTo>
                  <a:lnTo>
                    <a:pt x="35192" y="13210"/>
                  </a:lnTo>
                  <a:lnTo>
                    <a:pt x="39395" y="12977"/>
                  </a:lnTo>
                  <a:close/>
                  <a:moveTo>
                    <a:pt x="35092" y="13244"/>
                  </a:moveTo>
                  <a:lnTo>
                    <a:pt x="35359" y="17413"/>
                  </a:lnTo>
                  <a:lnTo>
                    <a:pt x="31156" y="17680"/>
                  </a:lnTo>
                  <a:lnTo>
                    <a:pt x="30922" y="13477"/>
                  </a:lnTo>
                  <a:lnTo>
                    <a:pt x="35092" y="13244"/>
                  </a:lnTo>
                  <a:close/>
                  <a:moveTo>
                    <a:pt x="30822" y="13477"/>
                  </a:moveTo>
                  <a:lnTo>
                    <a:pt x="31089" y="17680"/>
                  </a:lnTo>
                  <a:lnTo>
                    <a:pt x="26886" y="17947"/>
                  </a:lnTo>
                  <a:lnTo>
                    <a:pt x="26619" y="13744"/>
                  </a:lnTo>
                  <a:lnTo>
                    <a:pt x="30822" y="13477"/>
                  </a:lnTo>
                  <a:close/>
                  <a:moveTo>
                    <a:pt x="26519" y="13744"/>
                  </a:moveTo>
                  <a:lnTo>
                    <a:pt x="26786" y="17947"/>
                  </a:lnTo>
                  <a:lnTo>
                    <a:pt x="22583" y="18180"/>
                  </a:lnTo>
                  <a:lnTo>
                    <a:pt x="22316" y="14011"/>
                  </a:lnTo>
                  <a:lnTo>
                    <a:pt x="26519" y="13744"/>
                  </a:lnTo>
                  <a:close/>
                  <a:moveTo>
                    <a:pt x="22216" y="14011"/>
                  </a:moveTo>
                  <a:lnTo>
                    <a:pt x="22483" y="18180"/>
                  </a:lnTo>
                  <a:lnTo>
                    <a:pt x="18280" y="18447"/>
                  </a:lnTo>
                  <a:lnTo>
                    <a:pt x="18046" y="14244"/>
                  </a:lnTo>
                  <a:lnTo>
                    <a:pt x="22216" y="14011"/>
                  </a:lnTo>
                  <a:close/>
                  <a:moveTo>
                    <a:pt x="17946" y="14278"/>
                  </a:moveTo>
                  <a:lnTo>
                    <a:pt x="18213" y="18481"/>
                  </a:lnTo>
                  <a:lnTo>
                    <a:pt x="14010" y="18748"/>
                  </a:lnTo>
                  <a:lnTo>
                    <a:pt x="13743" y="14545"/>
                  </a:lnTo>
                  <a:lnTo>
                    <a:pt x="17946" y="14278"/>
                  </a:lnTo>
                  <a:close/>
                  <a:moveTo>
                    <a:pt x="13677" y="14511"/>
                  </a:moveTo>
                  <a:lnTo>
                    <a:pt x="13944" y="18714"/>
                  </a:lnTo>
                  <a:lnTo>
                    <a:pt x="9741" y="18981"/>
                  </a:lnTo>
                  <a:lnTo>
                    <a:pt x="9474" y="14778"/>
                  </a:lnTo>
                  <a:lnTo>
                    <a:pt x="13677" y="14511"/>
                  </a:lnTo>
                  <a:close/>
                  <a:moveTo>
                    <a:pt x="9374" y="14778"/>
                  </a:moveTo>
                  <a:lnTo>
                    <a:pt x="9607" y="18981"/>
                  </a:lnTo>
                  <a:lnTo>
                    <a:pt x="5404" y="19248"/>
                  </a:lnTo>
                  <a:lnTo>
                    <a:pt x="5171" y="15045"/>
                  </a:lnTo>
                  <a:lnTo>
                    <a:pt x="9374" y="14778"/>
                  </a:lnTo>
                  <a:close/>
                  <a:moveTo>
                    <a:pt x="5071" y="15045"/>
                  </a:moveTo>
                  <a:lnTo>
                    <a:pt x="5337" y="19248"/>
                  </a:lnTo>
                  <a:lnTo>
                    <a:pt x="1134" y="19481"/>
                  </a:lnTo>
                  <a:lnTo>
                    <a:pt x="868" y="15312"/>
                  </a:lnTo>
                  <a:lnTo>
                    <a:pt x="5071" y="15045"/>
                  </a:lnTo>
                  <a:close/>
                  <a:moveTo>
                    <a:pt x="39662" y="17246"/>
                  </a:moveTo>
                  <a:lnTo>
                    <a:pt x="39929" y="21449"/>
                  </a:lnTo>
                  <a:lnTo>
                    <a:pt x="35726" y="21716"/>
                  </a:lnTo>
                  <a:lnTo>
                    <a:pt x="35459" y="17513"/>
                  </a:lnTo>
                  <a:lnTo>
                    <a:pt x="39662" y="17246"/>
                  </a:lnTo>
                  <a:close/>
                  <a:moveTo>
                    <a:pt x="35359" y="17513"/>
                  </a:moveTo>
                  <a:lnTo>
                    <a:pt x="35626" y="21716"/>
                  </a:lnTo>
                  <a:lnTo>
                    <a:pt x="31423" y="21983"/>
                  </a:lnTo>
                  <a:lnTo>
                    <a:pt x="31156" y="17780"/>
                  </a:lnTo>
                  <a:lnTo>
                    <a:pt x="35359" y="17513"/>
                  </a:lnTo>
                  <a:close/>
                  <a:moveTo>
                    <a:pt x="31089" y="17780"/>
                  </a:moveTo>
                  <a:lnTo>
                    <a:pt x="31356" y="21983"/>
                  </a:lnTo>
                  <a:lnTo>
                    <a:pt x="27153" y="22217"/>
                  </a:lnTo>
                  <a:lnTo>
                    <a:pt x="26886" y="18014"/>
                  </a:lnTo>
                  <a:lnTo>
                    <a:pt x="31089" y="17780"/>
                  </a:lnTo>
                  <a:close/>
                  <a:moveTo>
                    <a:pt x="26786" y="18047"/>
                  </a:moveTo>
                  <a:lnTo>
                    <a:pt x="27020" y="22217"/>
                  </a:lnTo>
                  <a:lnTo>
                    <a:pt x="22850" y="22484"/>
                  </a:lnTo>
                  <a:lnTo>
                    <a:pt x="22583" y="18281"/>
                  </a:lnTo>
                  <a:lnTo>
                    <a:pt x="26786" y="18047"/>
                  </a:lnTo>
                  <a:close/>
                  <a:moveTo>
                    <a:pt x="22483" y="18281"/>
                  </a:moveTo>
                  <a:lnTo>
                    <a:pt x="22750" y="22484"/>
                  </a:lnTo>
                  <a:lnTo>
                    <a:pt x="18547" y="22750"/>
                  </a:lnTo>
                  <a:lnTo>
                    <a:pt x="18280" y="18547"/>
                  </a:lnTo>
                  <a:lnTo>
                    <a:pt x="22483" y="18281"/>
                  </a:lnTo>
                  <a:close/>
                  <a:moveTo>
                    <a:pt x="18213" y="18547"/>
                  </a:moveTo>
                  <a:lnTo>
                    <a:pt x="18447" y="22784"/>
                  </a:lnTo>
                  <a:lnTo>
                    <a:pt x="14277" y="23017"/>
                  </a:lnTo>
                  <a:lnTo>
                    <a:pt x="14010" y="18814"/>
                  </a:lnTo>
                  <a:lnTo>
                    <a:pt x="18213" y="18547"/>
                  </a:lnTo>
                  <a:close/>
                  <a:moveTo>
                    <a:pt x="13944" y="18814"/>
                  </a:moveTo>
                  <a:lnTo>
                    <a:pt x="14210" y="23017"/>
                  </a:lnTo>
                  <a:lnTo>
                    <a:pt x="10007" y="23251"/>
                  </a:lnTo>
                  <a:lnTo>
                    <a:pt x="9741" y="19081"/>
                  </a:lnTo>
                  <a:lnTo>
                    <a:pt x="13944" y="18814"/>
                  </a:lnTo>
                  <a:close/>
                  <a:moveTo>
                    <a:pt x="9640" y="19081"/>
                  </a:moveTo>
                  <a:lnTo>
                    <a:pt x="9874" y="23251"/>
                  </a:lnTo>
                  <a:lnTo>
                    <a:pt x="5704" y="23518"/>
                  </a:lnTo>
                  <a:lnTo>
                    <a:pt x="5437" y="19348"/>
                  </a:lnTo>
                  <a:lnTo>
                    <a:pt x="9640" y="19081"/>
                  </a:lnTo>
                  <a:close/>
                  <a:moveTo>
                    <a:pt x="5337" y="19348"/>
                  </a:moveTo>
                  <a:lnTo>
                    <a:pt x="5604" y="23518"/>
                  </a:lnTo>
                  <a:lnTo>
                    <a:pt x="1401" y="23785"/>
                  </a:lnTo>
                  <a:lnTo>
                    <a:pt x="1134" y="19581"/>
                  </a:lnTo>
                  <a:lnTo>
                    <a:pt x="5337" y="19348"/>
                  </a:lnTo>
                  <a:close/>
                  <a:moveTo>
                    <a:pt x="39929" y="21550"/>
                  </a:moveTo>
                  <a:lnTo>
                    <a:pt x="40162" y="25753"/>
                  </a:lnTo>
                  <a:lnTo>
                    <a:pt x="35993" y="25986"/>
                  </a:lnTo>
                  <a:lnTo>
                    <a:pt x="35726" y="21816"/>
                  </a:lnTo>
                  <a:lnTo>
                    <a:pt x="39929" y="21550"/>
                  </a:lnTo>
                  <a:close/>
                  <a:moveTo>
                    <a:pt x="35626" y="21816"/>
                  </a:moveTo>
                  <a:lnTo>
                    <a:pt x="35893" y="25986"/>
                  </a:lnTo>
                  <a:lnTo>
                    <a:pt x="31690" y="26253"/>
                  </a:lnTo>
                  <a:lnTo>
                    <a:pt x="31423" y="22050"/>
                  </a:lnTo>
                  <a:lnTo>
                    <a:pt x="35626" y="21816"/>
                  </a:lnTo>
                  <a:close/>
                  <a:moveTo>
                    <a:pt x="31356" y="22050"/>
                  </a:moveTo>
                  <a:lnTo>
                    <a:pt x="31589" y="26253"/>
                  </a:lnTo>
                  <a:lnTo>
                    <a:pt x="27420" y="26520"/>
                  </a:lnTo>
                  <a:lnTo>
                    <a:pt x="27153" y="22317"/>
                  </a:lnTo>
                  <a:lnTo>
                    <a:pt x="31356" y="22050"/>
                  </a:lnTo>
                  <a:close/>
                  <a:moveTo>
                    <a:pt x="27053" y="22317"/>
                  </a:moveTo>
                  <a:lnTo>
                    <a:pt x="27286" y="26520"/>
                  </a:lnTo>
                  <a:lnTo>
                    <a:pt x="23083" y="26787"/>
                  </a:lnTo>
                  <a:lnTo>
                    <a:pt x="22850" y="22584"/>
                  </a:lnTo>
                  <a:lnTo>
                    <a:pt x="27053" y="22317"/>
                  </a:lnTo>
                  <a:close/>
                  <a:moveTo>
                    <a:pt x="22750" y="22584"/>
                  </a:moveTo>
                  <a:lnTo>
                    <a:pt x="23017" y="26787"/>
                  </a:lnTo>
                  <a:lnTo>
                    <a:pt x="18814" y="27020"/>
                  </a:lnTo>
                  <a:lnTo>
                    <a:pt x="18547" y="22851"/>
                  </a:lnTo>
                  <a:lnTo>
                    <a:pt x="22750" y="22584"/>
                  </a:lnTo>
                  <a:close/>
                  <a:moveTo>
                    <a:pt x="18480" y="22851"/>
                  </a:moveTo>
                  <a:lnTo>
                    <a:pt x="18714" y="27054"/>
                  </a:lnTo>
                  <a:lnTo>
                    <a:pt x="14544" y="27320"/>
                  </a:lnTo>
                  <a:lnTo>
                    <a:pt x="14277" y="23117"/>
                  </a:lnTo>
                  <a:lnTo>
                    <a:pt x="18480" y="22851"/>
                  </a:lnTo>
                  <a:close/>
                  <a:moveTo>
                    <a:pt x="14177" y="23117"/>
                  </a:moveTo>
                  <a:lnTo>
                    <a:pt x="14444" y="27320"/>
                  </a:lnTo>
                  <a:lnTo>
                    <a:pt x="10241" y="27554"/>
                  </a:lnTo>
                  <a:lnTo>
                    <a:pt x="9974" y="23384"/>
                  </a:lnTo>
                  <a:lnTo>
                    <a:pt x="14177" y="23117"/>
                  </a:lnTo>
                  <a:close/>
                  <a:moveTo>
                    <a:pt x="9874" y="23351"/>
                  </a:moveTo>
                  <a:lnTo>
                    <a:pt x="10141" y="27554"/>
                  </a:lnTo>
                  <a:lnTo>
                    <a:pt x="5938" y="27821"/>
                  </a:lnTo>
                  <a:lnTo>
                    <a:pt x="5704" y="23618"/>
                  </a:lnTo>
                  <a:lnTo>
                    <a:pt x="9874" y="23351"/>
                  </a:lnTo>
                  <a:close/>
                  <a:moveTo>
                    <a:pt x="5604" y="23618"/>
                  </a:moveTo>
                  <a:lnTo>
                    <a:pt x="5871" y="27821"/>
                  </a:lnTo>
                  <a:lnTo>
                    <a:pt x="1668" y="28088"/>
                  </a:lnTo>
                  <a:lnTo>
                    <a:pt x="1401" y="23885"/>
                  </a:lnTo>
                  <a:lnTo>
                    <a:pt x="5604" y="23618"/>
                  </a:lnTo>
                  <a:close/>
                  <a:moveTo>
                    <a:pt x="40196" y="25853"/>
                  </a:moveTo>
                  <a:lnTo>
                    <a:pt x="40429" y="30022"/>
                  </a:lnTo>
                  <a:lnTo>
                    <a:pt x="36226" y="30289"/>
                  </a:lnTo>
                  <a:lnTo>
                    <a:pt x="35993" y="26086"/>
                  </a:lnTo>
                  <a:lnTo>
                    <a:pt x="40196" y="25853"/>
                  </a:lnTo>
                  <a:close/>
                  <a:moveTo>
                    <a:pt x="35893" y="26086"/>
                  </a:moveTo>
                  <a:lnTo>
                    <a:pt x="36159" y="30289"/>
                  </a:lnTo>
                  <a:lnTo>
                    <a:pt x="31956" y="30523"/>
                  </a:lnTo>
                  <a:lnTo>
                    <a:pt x="31723" y="26353"/>
                  </a:lnTo>
                  <a:lnTo>
                    <a:pt x="35893" y="26086"/>
                  </a:lnTo>
                  <a:close/>
                  <a:moveTo>
                    <a:pt x="31623" y="26353"/>
                  </a:moveTo>
                  <a:lnTo>
                    <a:pt x="31856" y="30556"/>
                  </a:lnTo>
                  <a:lnTo>
                    <a:pt x="27653" y="30790"/>
                  </a:lnTo>
                  <a:lnTo>
                    <a:pt x="27420" y="26620"/>
                  </a:lnTo>
                  <a:lnTo>
                    <a:pt x="31623" y="26353"/>
                  </a:lnTo>
                  <a:close/>
                  <a:moveTo>
                    <a:pt x="27286" y="26620"/>
                  </a:moveTo>
                  <a:lnTo>
                    <a:pt x="27553" y="30823"/>
                  </a:lnTo>
                  <a:lnTo>
                    <a:pt x="23350" y="31056"/>
                  </a:lnTo>
                  <a:lnTo>
                    <a:pt x="23117" y="26853"/>
                  </a:lnTo>
                  <a:lnTo>
                    <a:pt x="27286" y="26620"/>
                  </a:lnTo>
                  <a:close/>
                  <a:moveTo>
                    <a:pt x="23017" y="26887"/>
                  </a:moveTo>
                  <a:lnTo>
                    <a:pt x="23250" y="31056"/>
                  </a:lnTo>
                  <a:lnTo>
                    <a:pt x="19081" y="31323"/>
                  </a:lnTo>
                  <a:lnTo>
                    <a:pt x="18814" y="27154"/>
                  </a:lnTo>
                  <a:lnTo>
                    <a:pt x="23017" y="26887"/>
                  </a:lnTo>
                  <a:close/>
                  <a:moveTo>
                    <a:pt x="18714" y="27154"/>
                  </a:moveTo>
                  <a:lnTo>
                    <a:pt x="18980" y="31357"/>
                  </a:lnTo>
                  <a:lnTo>
                    <a:pt x="14777" y="31623"/>
                  </a:lnTo>
                  <a:lnTo>
                    <a:pt x="14544" y="27420"/>
                  </a:lnTo>
                  <a:lnTo>
                    <a:pt x="18714" y="27154"/>
                  </a:lnTo>
                  <a:close/>
                  <a:moveTo>
                    <a:pt x="14444" y="27420"/>
                  </a:moveTo>
                  <a:lnTo>
                    <a:pt x="14711" y="31590"/>
                  </a:lnTo>
                  <a:lnTo>
                    <a:pt x="10508" y="31857"/>
                  </a:lnTo>
                  <a:lnTo>
                    <a:pt x="10241" y="27654"/>
                  </a:lnTo>
                  <a:lnTo>
                    <a:pt x="14444" y="27420"/>
                  </a:lnTo>
                  <a:close/>
                  <a:moveTo>
                    <a:pt x="10141" y="27654"/>
                  </a:moveTo>
                  <a:lnTo>
                    <a:pt x="10408" y="31857"/>
                  </a:lnTo>
                  <a:lnTo>
                    <a:pt x="6205" y="32124"/>
                  </a:lnTo>
                  <a:lnTo>
                    <a:pt x="5938" y="27921"/>
                  </a:lnTo>
                  <a:lnTo>
                    <a:pt x="10141" y="27654"/>
                  </a:lnTo>
                  <a:close/>
                  <a:moveTo>
                    <a:pt x="5871" y="27921"/>
                  </a:moveTo>
                  <a:lnTo>
                    <a:pt x="6105" y="32124"/>
                  </a:lnTo>
                  <a:lnTo>
                    <a:pt x="1935" y="32357"/>
                  </a:lnTo>
                  <a:lnTo>
                    <a:pt x="1701" y="28188"/>
                  </a:lnTo>
                  <a:lnTo>
                    <a:pt x="5871" y="27921"/>
                  </a:lnTo>
                  <a:close/>
                  <a:moveTo>
                    <a:pt x="40429" y="30122"/>
                  </a:moveTo>
                  <a:lnTo>
                    <a:pt x="40696" y="34325"/>
                  </a:lnTo>
                  <a:lnTo>
                    <a:pt x="36493" y="34592"/>
                  </a:lnTo>
                  <a:lnTo>
                    <a:pt x="36259" y="30389"/>
                  </a:lnTo>
                  <a:lnTo>
                    <a:pt x="40429" y="30122"/>
                  </a:lnTo>
                  <a:close/>
                  <a:moveTo>
                    <a:pt x="36159" y="30389"/>
                  </a:moveTo>
                  <a:lnTo>
                    <a:pt x="36393" y="34559"/>
                  </a:lnTo>
                  <a:lnTo>
                    <a:pt x="32223" y="34826"/>
                  </a:lnTo>
                  <a:lnTo>
                    <a:pt x="31956" y="30623"/>
                  </a:lnTo>
                  <a:lnTo>
                    <a:pt x="36159" y="30389"/>
                  </a:lnTo>
                  <a:close/>
                  <a:moveTo>
                    <a:pt x="31856" y="30623"/>
                  </a:moveTo>
                  <a:lnTo>
                    <a:pt x="32123" y="34826"/>
                  </a:lnTo>
                  <a:lnTo>
                    <a:pt x="27920" y="35093"/>
                  </a:lnTo>
                  <a:lnTo>
                    <a:pt x="27653" y="30890"/>
                  </a:lnTo>
                  <a:lnTo>
                    <a:pt x="31856" y="30623"/>
                  </a:lnTo>
                  <a:close/>
                  <a:moveTo>
                    <a:pt x="27553" y="30890"/>
                  </a:moveTo>
                  <a:lnTo>
                    <a:pt x="27820" y="35093"/>
                  </a:lnTo>
                  <a:lnTo>
                    <a:pt x="23617" y="35359"/>
                  </a:lnTo>
                  <a:lnTo>
                    <a:pt x="23384" y="31156"/>
                  </a:lnTo>
                  <a:lnTo>
                    <a:pt x="27553" y="30890"/>
                  </a:lnTo>
                  <a:close/>
                  <a:moveTo>
                    <a:pt x="23284" y="31156"/>
                  </a:moveTo>
                  <a:lnTo>
                    <a:pt x="23517" y="35359"/>
                  </a:lnTo>
                  <a:lnTo>
                    <a:pt x="19314" y="35626"/>
                  </a:lnTo>
                  <a:lnTo>
                    <a:pt x="19081" y="31423"/>
                  </a:lnTo>
                  <a:lnTo>
                    <a:pt x="23284" y="31156"/>
                  </a:lnTo>
                  <a:close/>
                  <a:moveTo>
                    <a:pt x="18980" y="31457"/>
                  </a:moveTo>
                  <a:lnTo>
                    <a:pt x="19247" y="35626"/>
                  </a:lnTo>
                  <a:lnTo>
                    <a:pt x="15044" y="35893"/>
                  </a:lnTo>
                  <a:lnTo>
                    <a:pt x="14777" y="31690"/>
                  </a:lnTo>
                  <a:lnTo>
                    <a:pt x="18980" y="31457"/>
                  </a:lnTo>
                  <a:close/>
                  <a:moveTo>
                    <a:pt x="14711" y="31690"/>
                  </a:moveTo>
                  <a:lnTo>
                    <a:pt x="14944" y="35893"/>
                  </a:lnTo>
                  <a:lnTo>
                    <a:pt x="10775" y="36160"/>
                  </a:lnTo>
                  <a:lnTo>
                    <a:pt x="10508" y="31957"/>
                  </a:lnTo>
                  <a:lnTo>
                    <a:pt x="14711" y="31690"/>
                  </a:lnTo>
                  <a:close/>
                  <a:moveTo>
                    <a:pt x="10408" y="31957"/>
                  </a:moveTo>
                  <a:lnTo>
                    <a:pt x="10675" y="36127"/>
                  </a:lnTo>
                  <a:lnTo>
                    <a:pt x="6472" y="36394"/>
                  </a:lnTo>
                  <a:lnTo>
                    <a:pt x="6205" y="32191"/>
                  </a:lnTo>
                  <a:lnTo>
                    <a:pt x="10408" y="31957"/>
                  </a:lnTo>
                  <a:close/>
                  <a:moveTo>
                    <a:pt x="6105" y="32224"/>
                  </a:moveTo>
                  <a:lnTo>
                    <a:pt x="6371" y="36394"/>
                  </a:lnTo>
                  <a:lnTo>
                    <a:pt x="2168" y="36660"/>
                  </a:lnTo>
                  <a:lnTo>
                    <a:pt x="1935" y="32457"/>
                  </a:lnTo>
                  <a:lnTo>
                    <a:pt x="6105" y="32224"/>
                  </a:lnTo>
                  <a:close/>
                  <a:moveTo>
                    <a:pt x="40696" y="34425"/>
                  </a:moveTo>
                  <a:lnTo>
                    <a:pt x="40963" y="38628"/>
                  </a:lnTo>
                  <a:lnTo>
                    <a:pt x="36760" y="38862"/>
                  </a:lnTo>
                  <a:lnTo>
                    <a:pt x="36493" y="34692"/>
                  </a:lnTo>
                  <a:lnTo>
                    <a:pt x="40696" y="34425"/>
                  </a:lnTo>
                  <a:close/>
                  <a:moveTo>
                    <a:pt x="36393" y="34659"/>
                  </a:moveTo>
                  <a:lnTo>
                    <a:pt x="36660" y="38862"/>
                  </a:lnTo>
                  <a:lnTo>
                    <a:pt x="32457" y="39129"/>
                  </a:lnTo>
                  <a:lnTo>
                    <a:pt x="32223" y="34926"/>
                  </a:lnTo>
                  <a:lnTo>
                    <a:pt x="36393" y="34659"/>
                  </a:lnTo>
                  <a:close/>
                  <a:moveTo>
                    <a:pt x="32123" y="34926"/>
                  </a:moveTo>
                  <a:lnTo>
                    <a:pt x="32357" y="39129"/>
                  </a:lnTo>
                  <a:lnTo>
                    <a:pt x="28154" y="39396"/>
                  </a:lnTo>
                  <a:lnTo>
                    <a:pt x="27920" y="35193"/>
                  </a:lnTo>
                  <a:lnTo>
                    <a:pt x="32123" y="34926"/>
                  </a:lnTo>
                  <a:close/>
                  <a:moveTo>
                    <a:pt x="27820" y="35193"/>
                  </a:moveTo>
                  <a:lnTo>
                    <a:pt x="28087" y="39396"/>
                  </a:lnTo>
                  <a:lnTo>
                    <a:pt x="23884" y="39629"/>
                  </a:lnTo>
                  <a:lnTo>
                    <a:pt x="23617" y="35460"/>
                  </a:lnTo>
                  <a:lnTo>
                    <a:pt x="27820" y="35193"/>
                  </a:lnTo>
                  <a:close/>
                  <a:moveTo>
                    <a:pt x="23517" y="35460"/>
                  </a:moveTo>
                  <a:lnTo>
                    <a:pt x="23784" y="39663"/>
                  </a:lnTo>
                  <a:lnTo>
                    <a:pt x="19581" y="39896"/>
                  </a:lnTo>
                  <a:lnTo>
                    <a:pt x="19347" y="35693"/>
                  </a:lnTo>
                  <a:lnTo>
                    <a:pt x="23517" y="35460"/>
                  </a:lnTo>
                  <a:close/>
                  <a:moveTo>
                    <a:pt x="19247" y="35726"/>
                  </a:moveTo>
                  <a:lnTo>
                    <a:pt x="19514" y="39929"/>
                  </a:lnTo>
                  <a:lnTo>
                    <a:pt x="15311" y="40196"/>
                  </a:lnTo>
                  <a:lnTo>
                    <a:pt x="15044" y="35993"/>
                  </a:lnTo>
                  <a:lnTo>
                    <a:pt x="19247" y="35726"/>
                  </a:lnTo>
                  <a:close/>
                  <a:moveTo>
                    <a:pt x="14944" y="35993"/>
                  </a:moveTo>
                  <a:lnTo>
                    <a:pt x="15211" y="40163"/>
                  </a:lnTo>
                  <a:lnTo>
                    <a:pt x="11008" y="40430"/>
                  </a:lnTo>
                  <a:lnTo>
                    <a:pt x="10741" y="36227"/>
                  </a:lnTo>
                  <a:lnTo>
                    <a:pt x="14944" y="35993"/>
                  </a:lnTo>
                  <a:close/>
                  <a:moveTo>
                    <a:pt x="10675" y="36227"/>
                  </a:moveTo>
                  <a:lnTo>
                    <a:pt x="10941" y="40430"/>
                  </a:lnTo>
                  <a:lnTo>
                    <a:pt x="6738" y="40697"/>
                  </a:lnTo>
                  <a:lnTo>
                    <a:pt x="6472" y="36494"/>
                  </a:lnTo>
                  <a:lnTo>
                    <a:pt x="10675" y="36227"/>
                  </a:lnTo>
                  <a:close/>
                  <a:moveTo>
                    <a:pt x="6371" y="36494"/>
                  </a:moveTo>
                  <a:lnTo>
                    <a:pt x="6638" y="40697"/>
                  </a:lnTo>
                  <a:lnTo>
                    <a:pt x="2435" y="40963"/>
                  </a:lnTo>
                  <a:lnTo>
                    <a:pt x="2202" y="36760"/>
                  </a:lnTo>
                  <a:lnTo>
                    <a:pt x="6371" y="36494"/>
                  </a:lnTo>
                  <a:close/>
                  <a:moveTo>
                    <a:pt x="38728" y="1"/>
                  </a:moveTo>
                  <a:lnTo>
                    <a:pt x="34425" y="268"/>
                  </a:lnTo>
                  <a:lnTo>
                    <a:pt x="34325" y="268"/>
                  </a:lnTo>
                  <a:lnTo>
                    <a:pt x="30122" y="501"/>
                  </a:lnTo>
                  <a:lnTo>
                    <a:pt x="30022" y="501"/>
                  </a:lnTo>
                  <a:lnTo>
                    <a:pt x="25852" y="768"/>
                  </a:lnTo>
                  <a:lnTo>
                    <a:pt x="25752" y="768"/>
                  </a:lnTo>
                  <a:lnTo>
                    <a:pt x="21549" y="1002"/>
                  </a:lnTo>
                  <a:lnTo>
                    <a:pt x="21449" y="1002"/>
                  </a:lnTo>
                  <a:lnTo>
                    <a:pt x="17246" y="1268"/>
                  </a:lnTo>
                  <a:lnTo>
                    <a:pt x="17146" y="1268"/>
                  </a:lnTo>
                  <a:lnTo>
                    <a:pt x="12976" y="1535"/>
                  </a:lnTo>
                  <a:lnTo>
                    <a:pt x="12876" y="1535"/>
                  </a:lnTo>
                  <a:lnTo>
                    <a:pt x="8673" y="1769"/>
                  </a:lnTo>
                  <a:lnTo>
                    <a:pt x="8573" y="1769"/>
                  </a:lnTo>
                  <a:lnTo>
                    <a:pt x="4370" y="2036"/>
                  </a:lnTo>
                  <a:lnTo>
                    <a:pt x="4303" y="2036"/>
                  </a:lnTo>
                  <a:lnTo>
                    <a:pt x="0" y="2302"/>
                  </a:lnTo>
                  <a:lnTo>
                    <a:pt x="267" y="6572"/>
                  </a:lnTo>
                  <a:lnTo>
                    <a:pt x="267" y="6672"/>
                  </a:lnTo>
                  <a:lnTo>
                    <a:pt x="501" y="10875"/>
                  </a:lnTo>
                  <a:lnTo>
                    <a:pt x="501" y="10975"/>
                  </a:lnTo>
                  <a:lnTo>
                    <a:pt x="767" y="15145"/>
                  </a:lnTo>
                  <a:lnTo>
                    <a:pt x="767" y="15245"/>
                  </a:lnTo>
                  <a:lnTo>
                    <a:pt x="1034" y="19448"/>
                  </a:lnTo>
                  <a:lnTo>
                    <a:pt x="1034" y="19548"/>
                  </a:lnTo>
                  <a:lnTo>
                    <a:pt x="1268" y="23751"/>
                  </a:lnTo>
                  <a:lnTo>
                    <a:pt x="1268" y="23818"/>
                  </a:lnTo>
                  <a:lnTo>
                    <a:pt x="1535" y="28021"/>
                  </a:lnTo>
                  <a:lnTo>
                    <a:pt x="1535" y="28121"/>
                  </a:lnTo>
                  <a:lnTo>
                    <a:pt x="1802" y="32324"/>
                  </a:lnTo>
                  <a:lnTo>
                    <a:pt x="1802" y="32424"/>
                  </a:lnTo>
                  <a:lnTo>
                    <a:pt x="2035" y="36594"/>
                  </a:lnTo>
                  <a:lnTo>
                    <a:pt x="2035" y="36694"/>
                  </a:lnTo>
                  <a:lnTo>
                    <a:pt x="2302" y="40997"/>
                  </a:lnTo>
                  <a:lnTo>
                    <a:pt x="6605" y="40730"/>
                  </a:lnTo>
                  <a:lnTo>
                    <a:pt x="6705" y="40730"/>
                  </a:lnTo>
                  <a:lnTo>
                    <a:pt x="10875" y="40463"/>
                  </a:lnTo>
                  <a:lnTo>
                    <a:pt x="10975" y="40463"/>
                  </a:lnTo>
                  <a:lnTo>
                    <a:pt x="15178" y="40230"/>
                  </a:lnTo>
                  <a:lnTo>
                    <a:pt x="15278" y="40230"/>
                  </a:lnTo>
                  <a:lnTo>
                    <a:pt x="19481" y="39963"/>
                  </a:lnTo>
                  <a:lnTo>
                    <a:pt x="19614" y="39963"/>
                  </a:lnTo>
                  <a:lnTo>
                    <a:pt x="23817" y="39696"/>
                  </a:lnTo>
                  <a:lnTo>
                    <a:pt x="23917" y="39696"/>
                  </a:lnTo>
                  <a:lnTo>
                    <a:pt x="28087" y="39462"/>
                  </a:lnTo>
                  <a:lnTo>
                    <a:pt x="28187" y="39462"/>
                  </a:lnTo>
                  <a:lnTo>
                    <a:pt x="32390" y="39196"/>
                  </a:lnTo>
                  <a:lnTo>
                    <a:pt x="32490" y="39196"/>
                  </a:lnTo>
                  <a:lnTo>
                    <a:pt x="36693" y="38962"/>
                  </a:lnTo>
                  <a:lnTo>
                    <a:pt x="36760" y="38962"/>
                  </a:lnTo>
                  <a:lnTo>
                    <a:pt x="41063" y="38695"/>
                  </a:lnTo>
                  <a:lnTo>
                    <a:pt x="40796" y="34392"/>
                  </a:lnTo>
                  <a:lnTo>
                    <a:pt x="40796" y="34292"/>
                  </a:lnTo>
                  <a:lnTo>
                    <a:pt x="40563" y="30089"/>
                  </a:lnTo>
                  <a:lnTo>
                    <a:pt x="40563" y="30022"/>
                  </a:lnTo>
                  <a:lnTo>
                    <a:pt x="40296" y="25819"/>
                  </a:lnTo>
                  <a:lnTo>
                    <a:pt x="40296" y="25719"/>
                  </a:lnTo>
                  <a:lnTo>
                    <a:pt x="40029" y="21516"/>
                  </a:lnTo>
                  <a:lnTo>
                    <a:pt x="40029" y="21416"/>
                  </a:lnTo>
                  <a:lnTo>
                    <a:pt x="39795" y="17246"/>
                  </a:lnTo>
                  <a:lnTo>
                    <a:pt x="39795" y="17146"/>
                  </a:lnTo>
                  <a:lnTo>
                    <a:pt x="39495" y="12977"/>
                  </a:lnTo>
                  <a:lnTo>
                    <a:pt x="39495" y="12877"/>
                  </a:lnTo>
                  <a:lnTo>
                    <a:pt x="39228" y="8674"/>
                  </a:lnTo>
                  <a:lnTo>
                    <a:pt x="39228" y="8574"/>
                  </a:lnTo>
                  <a:lnTo>
                    <a:pt x="38995" y="4371"/>
                  </a:lnTo>
                  <a:lnTo>
                    <a:pt x="38995" y="4271"/>
                  </a:lnTo>
                  <a:lnTo>
                    <a:pt x="38728" y="1"/>
                  </a:lnTo>
                  <a:close/>
                </a:path>
              </a:pathLst>
            </a:custGeom>
            <a:solidFill>
              <a:srgbClr val="E6D6A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9" name="Google Shape;449;p32"/>
          <p:cNvSpPr/>
          <p:nvPr/>
        </p:nvSpPr>
        <p:spPr>
          <a:xfrm rot="859721">
            <a:off x="7107131" y="3265303"/>
            <a:ext cx="1212713" cy="1203770"/>
          </a:xfrm>
          <a:custGeom>
            <a:avLst/>
            <a:gdLst/>
            <a:ahLst/>
            <a:cxnLst/>
            <a:rect l="l" t="t" r="r" b="b"/>
            <a:pathLst>
              <a:path w="41497" h="41436" extrusionOk="0">
                <a:moveTo>
                  <a:pt x="4110" y="1"/>
                </a:moveTo>
                <a:cubicBezTo>
                  <a:pt x="3737" y="1"/>
                  <a:pt x="3435" y="289"/>
                  <a:pt x="3403" y="637"/>
                </a:cubicBezTo>
                <a:lnTo>
                  <a:pt x="34" y="37296"/>
                </a:lnTo>
                <a:cubicBezTo>
                  <a:pt x="1" y="37697"/>
                  <a:pt x="301" y="38030"/>
                  <a:pt x="668" y="38064"/>
                </a:cubicBezTo>
                <a:lnTo>
                  <a:pt x="37327" y="41433"/>
                </a:lnTo>
                <a:cubicBezTo>
                  <a:pt x="37348" y="41434"/>
                  <a:pt x="37368" y="41435"/>
                  <a:pt x="37388" y="41435"/>
                </a:cubicBezTo>
                <a:cubicBezTo>
                  <a:pt x="37761" y="41435"/>
                  <a:pt x="38063" y="41147"/>
                  <a:pt x="38094" y="40799"/>
                </a:cubicBezTo>
                <a:lnTo>
                  <a:pt x="41464" y="4139"/>
                </a:lnTo>
                <a:cubicBezTo>
                  <a:pt x="41497" y="3739"/>
                  <a:pt x="41197" y="3406"/>
                  <a:pt x="40830" y="3372"/>
                </a:cubicBezTo>
                <a:lnTo>
                  <a:pt x="4170" y="3"/>
                </a:lnTo>
                <a:cubicBezTo>
                  <a:pt x="4150" y="1"/>
                  <a:pt x="4130" y="1"/>
                  <a:pt x="4110" y="1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0" name="Google Shape;450;p32"/>
          <p:cNvSpPr/>
          <p:nvPr/>
        </p:nvSpPr>
        <p:spPr>
          <a:xfrm rot="859721">
            <a:off x="7100412" y="3256907"/>
            <a:ext cx="1228318" cy="1220096"/>
          </a:xfrm>
          <a:custGeom>
            <a:avLst/>
            <a:gdLst/>
            <a:ahLst/>
            <a:cxnLst/>
            <a:rect l="l" t="t" r="r" b="b"/>
            <a:pathLst>
              <a:path w="42031" h="41998" extrusionOk="0">
                <a:moveTo>
                  <a:pt x="3336" y="2152"/>
                </a:moveTo>
                <a:lnTo>
                  <a:pt x="3136" y="4237"/>
                </a:lnTo>
                <a:lnTo>
                  <a:pt x="3142" y="4238"/>
                </a:lnTo>
                <a:lnTo>
                  <a:pt x="3336" y="2152"/>
                </a:lnTo>
                <a:close/>
                <a:moveTo>
                  <a:pt x="7806" y="435"/>
                </a:moveTo>
                <a:lnTo>
                  <a:pt x="11975" y="835"/>
                </a:lnTo>
                <a:lnTo>
                  <a:pt x="11575" y="5004"/>
                </a:lnTo>
                <a:lnTo>
                  <a:pt x="7405" y="4604"/>
                </a:lnTo>
                <a:lnTo>
                  <a:pt x="7806" y="435"/>
                </a:lnTo>
                <a:close/>
                <a:moveTo>
                  <a:pt x="12109" y="835"/>
                </a:moveTo>
                <a:lnTo>
                  <a:pt x="16278" y="1235"/>
                </a:lnTo>
                <a:lnTo>
                  <a:pt x="15911" y="5405"/>
                </a:lnTo>
                <a:lnTo>
                  <a:pt x="11742" y="5004"/>
                </a:lnTo>
                <a:lnTo>
                  <a:pt x="12109" y="835"/>
                </a:lnTo>
                <a:close/>
                <a:moveTo>
                  <a:pt x="16378" y="1235"/>
                </a:moveTo>
                <a:lnTo>
                  <a:pt x="20548" y="1602"/>
                </a:lnTo>
                <a:lnTo>
                  <a:pt x="20181" y="5772"/>
                </a:lnTo>
                <a:lnTo>
                  <a:pt x="16012" y="5405"/>
                </a:lnTo>
                <a:lnTo>
                  <a:pt x="16378" y="1235"/>
                </a:lnTo>
                <a:close/>
                <a:moveTo>
                  <a:pt x="20682" y="1635"/>
                </a:moveTo>
                <a:lnTo>
                  <a:pt x="24851" y="2002"/>
                </a:lnTo>
                <a:lnTo>
                  <a:pt x="24451" y="6172"/>
                </a:lnTo>
                <a:lnTo>
                  <a:pt x="20281" y="5805"/>
                </a:lnTo>
                <a:lnTo>
                  <a:pt x="20682" y="1635"/>
                </a:lnTo>
                <a:close/>
                <a:moveTo>
                  <a:pt x="24951" y="2002"/>
                </a:moveTo>
                <a:lnTo>
                  <a:pt x="29121" y="2403"/>
                </a:lnTo>
                <a:lnTo>
                  <a:pt x="28754" y="6572"/>
                </a:lnTo>
                <a:lnTo>
                  <a:pt x="24584" y="6172"/>
                </a:lnTo>
                <a:lnTo>
                  <a:pt x="24951" y="2002"/>
                </a:lnTo>
                <a:close/>
                <a:moveTo>
                  <a:pt x="29221" y="2403"/>
                </a:moveTo>
                <a:lnTo>
                  <a:pt x="33391" y="2770"/>
                </a:lnTo>
                <a:lnTo>
                  <a:pt x="33024" y="6939"/>
                </a:lnTo>
                <a:lnTo>
                  <a:pt x="28854" y="6572"/>
                </a:lnTo>
                <a:lnTo>
                  <a:pt x="29221" y="2403"/>
                </a:lnTo>
                <a:close/>
                <a:moveTo>
                  <a:pt x="33491" y="2803"/>
                </a:moveTo>
                <a:lnTo>
                  <a:pt x="37660" y="3203"/>
                </a:lnTo>
                <a:lnTo>
                  <a:pt x="37293" y="7373"/>
                </a:lnTo>
                <a:lnTo>
                  <a:pt x="33124" y="6973"/>
                </a:lnTo>
                <a:lnTo>
                  <a:pt x="33491" y="2803"/>
                </a:lnTo>
                <a:close/>
                <a:moveTo>
                  <a:pt x="37794" y="3203"/>
                </a:moveTo>
                <a:lnTo>
                  <a:pt x="41963" y="3603"/>
                </a:lnTo>
                <a:lnTo>
                  <a:pt x="41563" y="7773"/>
                </a:lnTo>
                <a:lnTo>
                  <a:pt x="37393" y="7373"/>
                </a:lnTo>
                <a:lnTo>
                  <a:pt x="37794" y="3203"/>
                </a:lnTo>
                <a:close/>
                <a:moveTo>
                  <a:pt x="3136" y="4337"/>
                </a:moveTo>
                <a:lnTo>
                  <a:pt x="2735" y="8507"/>
                </a:lnTo>
                <a:lnTo>
                  <a:pt x="2771" y="8510"/>
                </a:lnTo>
                <a:lnTo>
                  <a:pt x="2771" y="8510"/>
                </a:lnTo>
                <a:lnTo>
                  <a:pt x="3136" y="4371"/>
                </a:lnTo>
                <a:lnTo>
                  <a:pt x="3136" y="4337"/>
                </a:lnTo>
                <a:close/>
                <a:moveTo>
                  <a:pt x="7405" y="4738"/>
                </a:moveTo>
                <a:lnTo>
                  <a:pt x="11575" y="5105"/>
                </a:lnTo>
                <a:lnTo>
                  <a:pt x="11208" y="9274"/>
                </a:lnTo>
                <a:lnTo>
                  <a:pt x="7038" y="8907"/>
                </a:lnTo>
                <a:lnTo>
                  <a:pt x="7405" y="4738"/>
                </a:lnTo>
                <a:close/>
                <a:moveTo>
                  <a:pt x="11708" y="5138"/>
                </a:moveTo>
                <a:lnTo>
                  <a:pt x="15878" y="5505"/>
                </a:lnTo>
                <a:lnTo>
                  <a:pt x="15511" y="9674"/>
                </a:lnTo>
                <a:lnTo>
                  <a:pt x="11342" y="9308"/>
                </a:lnTo>
                <a:lnTo>
                  <a:pt x="11708" y="5138"/>
                </a:lnTo>
                <a:close/>
                <a:moveTo>
                  <a:pt x="16012" y="5505"/>
                </a:moveTo>
                <a:lnTo>
                  <a:pt x="20181" y="5905"/>
                </a:lnTo>
                <a:lnTo>
                  <a:pt x="19781" y="10075"/>
                </a:lnTo>
                <a:lnTo>
                  <a:pt x="15611" y="9674"/>
                </a:lnTo>
                <a:lnTo>
                  <a:pt x="16012" y="5505"/>
                </a:lnTo>
                <a:close/>
                <a:moveTo>
                  <a:pt x="20281" y="5905"/>
                </a:moveTo>
                <a:lnTo>
                  <a:pt x="24451" y="6305"/>
                </a:lnTo>
                <a:lnTo>
                  <a:pt x="24084" y="10442"/>
                </a:lnTo>
                <a:lnTo>
                  <a:pt x="19914" y="10075"/>
                </a:lnTo>
                <a:lnTo>
                  <a:pt x="20281" y="5905"/>
                </a:lnTo>
                <a:close/>
                <a:moveTo>
                  <a:pt x="24551" y="6305"/>
                </a:moveTo>
                <a:lnTo>
                  <a:pt x="28721" y="6672"/>
                </a:lnTo>
                <a:lnTo>
                  <a:pt x="28354" y="10842"/>
                </a:lnTo>
                <a:lnTo>
                  <a:pt x="24184" y="10475"/>
                </a:lnTo>
                <a:lnTo>
                  <a:pt x="24551" y="6305"/>
                </a:lnTo>
                <a:close/>
                <a:moveTo>
                  <a:pt x="28821" y="6672"/>
                </a:moveTo>
                <a:lnTo>
                  <a:pt x="32990" y="7073"/>
                </a:lnTo>
                <a:lnTo>
                  <a:pt x="32623" y="11242"/>
                </a:lnTo>
                <a:lnTo>
                  <a:pt x="28454" y="10842"/>
                </a:lnTo>
                <a:lnTo>
                  <a:pt x="28821" y="6672"/>
                </a:lnTo>
                <a:close/>
                <a:moveTo>
                  <a:pt x="33090" y="7106"/>
                </a:moveTo>
                <a:lnTo>
                  <a:pt x="37260" y="7473"/>
                </a:lnTo>
                <a:lnTo>
                  <a:pt x="36893" y="11643"/>
                </a:lnTo>
                <a:lnTo>
                  <a:pt x="32723" y="11276"/>
                </a:lnTo>
                <a:lnTo>
                  <a:pt x="33090" y="7106"/>
                </a:lnTo>
                <a:close/>
                <a:moveTo>
                  <a:pt x="37393" y="7506"/>
                </a:moveTo>
                <a:lnTo>
                  <a:pt x="41563" y="7873"/>
                </a:lnTo>
                <a:lnTo>
                  <a:pt x="41163" y="12043"/>
                </a:lnTo>
                <a:lnTo>
                  <a:pt x="36993" y="11676"/>
                </a:lnTo>
                <a:lnTo>
                  <a:pt x="37393" y="7506"/>
                </a:lnTo>
                <a:close/>
                <a:moveTo>
                  <a:pt x="2735" y="8607"/>
                </a:moveTo>
                <a:lnTo>
                  <a:pt x="2368" y="12777"/>
                </a:lnTo>
                <a:lnTo>
                  <a:pt x="2372" y="12777"/>
                </a:lnTo>
                <a:lnTo>
                  <a:pt x="2769" y="8640"/>
                </a:lnTo>
                <a:lnTo>
                  <a:pt x="2769" y="8610"/>
                </a:lnTo>
                <a:lnTo>
                  <a:pt x="2769" y="8610"/>
                </a:lnTo>
                <a:lnTo>
                  <a:pt x="2735" y="8607"/>
                </a:lnTo>
                <a:close/>
                <a:moveTo>
                  <a:pt x="7005" y="9007"/>
                </a:moveTo>
                <a:lnTo>
                  <a:pt x="11175" y="9374"/>
                </a:lnTo>
                <a:lnTo>
                  <a:pt x="10808" y="13577"/>
                </a:lnTo>
                <a:lnTo>
                  <a:pt x="6638" y="13177"/>
                </a:lnTo>
                <a:lnTo>
                  <a:pt x="7005" y="9007"/>
                </a:lnTo>
                <a:close/>
                <a:moveTo>
                  <a:pt x="11342" y="9408"/>
                </a:moveTo>
                <a:lnTo>
                  <a:pt x="15511" y="9775"/>
                </a:lnTo>
                <a:lnTo>
                  <a:pt x="15111" y="13944"/>
                </a:lnTo>
                <a:lnTo>
                  <a:pt x="10941" y="13577"/>
                </a:lnTo>
                <a:lnTo>
                  <a:pt x="11342" y="9408"/>
                </a:lnTo>
                <a:close/>
                <a:moveTo>
                  <a:pt x="15611" y="9808"/>
                </a:moveTo>
                <a:lnTo>
                  <a:pt x="19781" y="10175"/>
                </a:lnTo>
                <a:lnTo>
                  <a:pt x="19381" y="14344"/>
                </a:lnTo>
                <a:lnTo>
                  <a:pt x="15211" y="13978"/>
                </a:lnTo>
                <a:lnTo>
                  <a:pt x="15611" y="9808"/>
                </a:lnTo>
                <a:close/>
                <a:moveTo>
                  <a:pt x="19881" y="10175"/>
                </a:moveTo>
                <a:lnTo>
                  <a:pt x="24051" y="10575"/>
                </a:lnTo>
                <a:lnTo>
                  <a:pt x="23684" y="14745"/>
                </a:lnTo>
                <a:lnTo>
                  <a:pt x="19514" y="14344"/>
                </a:lnTo>
                <a:lnTo>
                  <a:pt x="19881" y="10175"/>
                </a:lnTo>
                <a:close/>
                <a:moveTo>
                  <a:pt x="24184" y="10575"/>
                </a:moveTo>
                <a:lnTo>
                  <a:pt x="28354" y="10975"/>
                </a:lnTo>
                <a:lnTo>
                  <a:pt x="27953" y="15145"/>
                </a:lnTo>
                <a:lnTo>
                  <a:pt x="23784" y="14745"/>
                </a:lnTo>
                <a:lnTo>
                  <a:pt x="24184" y="10575"/>
                </a:lnTo>
                <a:close/>
                <a:moveTo>
                  <a:pt x="28454" y="10975"/>
                </a:moveTo>
                <a:lnTo>
                  <a:pt x="32623" y="11342"/>
                </a:lnTo>
                <a:lnTo>
                  <a:pt x="32223" y="15512"/>
                </a:lnTo>
                <a:lnTo>
                  <a:pt x="28053" y="15145"/>
                </a:lnTo>
                <a:lnTo>
                  <a:pt x="28454" y="10975"/>
                </a:lnTo>
                <a:close/>
                <a:moveTo>
                  <a:pt x="32723" y="11376"/>
                </a:moveTo>
                <a:lnTo>
                  <a:pt x="36893" y="11776"/>
                </a:lnTo>
                <a:lnTo>
                  <a:pt x="36493" y="15946"/>
                </a:lnTo>
                <a:lnTo>
                  <a:pt x="32323" y="15545"/>
                </a:lnTo>
                <a:lnTo>
                  <a:pt x="32723" y="11376"/>
                </a:lnTo>
                <a:close/>
                <a:moveTo>
                  <a:pt x="36993" y="11776"/>
                </a:moveTo>
                <a:lnTo>
                  <a:pt x="41163" y="12143"/>
                </a:lnTo>
                <a:lnTo>
                  <a:pt x="40796" y="16313"/>
                </a:lnTo>
                <a:lnTo>
                  <a:pt x="36626" y="15946"/>
                </a:lnTo>
                <a:lnTo>
                  <a:pt x="36993" y="11776"/>
                </a:lnTo>
                <a:close/>
                <a:moveTo>
                  <a:pt x="2335" y="12910"/>
                </a:moveTo>
                <a:lnTo>
                  <a:pt x="1968" y="17080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080"/>
                </a:lnTo>
                <a:lnTo>
                  <a:pt x="2368" y="12913"/>
                </a:lnTo>
                <a:lnTo>
                  <a:pt x="2335" y="12910"/>
                </a:lnTo>
                <a:close/>
                <a:moveTo>
                  <a:pt x="6638" y="13277"/>
                </a:moveTo>
                <a:lnTo>
                  <a:pt x="10808" y="13677"/>
                </a:lnTo>
                <a:lnTo>
                  <a:pt x="10408" y="17847"/>
                </a:lnTo>
                <a:lnTo>
                  <a:pt x="6238" y="17447"/>
                </a:lnTo>
                <a:lnTo>
                  <a:pt x="6638" y="13277"/>
                </a:lnTo>
                <a:close/>
                <a:moveTo>
                  <a:pt x="10941" y="13677"/>
                </a:moveTo>
                <a:lnTo>
                  <a:pt x="15111" y="14078"/>
                </a:lnTo>
                <a:lnTo>
                  <a:pt x="14744" y="18247"/>
                </a:lnTo>
                <a:lnTo>
                  <a:pt x="10574" y="17847"/>
                </a:lnTo>
                <a:lnTo>
                  <a:pt x="10941" y="13677"/>
                </a:lnTo>
                <a:close/>
                <a:moveTo>
                  <a:pt x="15211" y="14111"/>
                </a:moveTo>
                <a:lnTo>
                  <a:pt x="19381" y="14478"/>
                </a:lnTo>
                <a:lnTo>
                  <a:pt x="19014" y="18648"/>
                </a:lnTo>
                <a:lnTo>
                  <a:pt x="14844" y="18281"/>
                </a:lnTo>
                <a:lnTo>
                  <a:pt x="15211" y="14111"/>
                </a:lnTo>
                <a:close/>
                <a:moveTo>
                  <a:pt x="19514" y="14478"/>
                </a:moveTo>
                <a:lnTo>
                  <a:pt x="23684" y="14845"/>
                </a:lnTo>
                <a:lnTo>
                  <a:pt x="23283" y="19014"/>
                </a:lnTo>
                <a:lnTo>
                  <a:pt x="19114" y="18648"/>
                </a:lnTo>
                <a:lnTo>
                  <a:pt x="19514" y="14478"/>
                </a:lnTo>
                <a:close/>
                <a:moveTo>
                  <a:pt x="23784" y="14845"/>
                </a:moveTo>
                <a:lnTo>
                  <a:pt x="27953" y="15245"/>
                </a:lnTo>
                <a:lnTo>
                  <a:pt x="27553" y="19415"/>
                </a:lnTo>
                <a:lnTo>
                  <a:pt x="23383" y="19014"/>
                </a:lnTo>
                <a:lnTo>
                  <a:pt x="23784" y="14845"/>
                </a:lnTo>
                <a:close/>
                <a:moveTo>
                  <a:pt x="28053" y="15245"/>
                </a:moveTo>
                <a:lnTo>
                  <a:pt x="32223" y="15612"/>
                </a:lnTo>
                <a:lnTo>
                  <a:pt x="31823" y="19782"/>
                </a:lnTo>
                <a:lnTo>
                  <a:pt x="27653" y="19415"/>
                </a:lnTo>
                <a:lnTo>
                  <a:pt x="28053" y="15245"/>
                </a:lnTo>
                <a:close/>
                <a:moveTo>
                  <a:pt x="32323" y="15645"/>
                </a:moveTo>
                <a:lnTo>
                  <a:pt x="36493" y="16046"/>
                </a:lnTo>
                <a:lnTo>
                  <a:pt x="36126" y="20215"/>
                </a:lnTo>
                <a:lnTo>
                  <a:pt x="31956" y="19815"/>
                </a:lnTo>
                <a:lnTo>
                  <a:pt x="32323" y="15645"/>
                </a:lnTo>
                <a:close/>
                <a:moveTo>
                  <a:pt x="36593" y="16046"/>
                </a:moveTo>
                <a:lnTo>
                  <a:pt x="40763" y="16446"/>
                </a:lnTo>
                <a:lnTo>
                  <a:pt x="40396" y="20616"/>
                </a:lnTo>
                <a:lnTo>
                  <a:pt x="36226" y="20215"/>
                </a:lnTo>
                <a:lnTo>
                  <a:pt x="36593" y="16046"/>
                </a:lnTo>
                <a:close/>
                <a:moveTo>
                  <a:pt x="1968" y="17180"/>
                </a:moveTo>
                <a:lnTo>
                  <a:pt x="1568" y="21349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349"/>
                </a:lnTo>
                <a:lnTo>
                  <a:pt x="2001" y="17183"/>
                </a:lnTo>
                <a:lnTo>
                  <a:pt x="2001" y="17183"/>
                </a:lnTo>
                <a:lnTo>
                  <a:pt x="1968" y="17180"/>
                </a:lnTo>
                <a:close/>
                <a:moveTo>
                  <a:pt x="6238" y="17580"/>
                </a:moveTo>
                <a:lnTo>
                  <a:pt x="10408" y="17947"/>
                </a:lnTo>
                <a:lnTo>
                  <a:pt x="10041" y="22117"/>
                </a:lnTo>
                <a:lnTo>
                  <a:pt x="5871" y="21750"/>
                </a:lnTo>
                <a:lnTo>
                  <a:pt x="6238" y="17580"/>
                </a:lnTo>
                <a:close/>
                <a:moveTo>
                  <a:pt x="10541" y="17980"/>
                </a:moveTo>
                <a:lnTo>
                  <a:pt x="14711" y="18347"/>
                </a:lnTo>
                <a:lnTo>
                  <a:pt x="14344" y="22517"/>
                </a:lnTo>
                <a:lnTo>
                  <a:pt x="10174" y="22150"/>
                </a:lnTo>
                <a:lnTo>
                  <a:pt x="10541" y="17980"/>
                </a:lnTo>
                <a:close/>
                <a:moveTo>
                  <a:pt x="14844" y="18347"/>
                </a:moveTo>
                <a:lnTo>
                  <a:pt x="19014" y="18748"/>
                </a:lnTo>
                <a:lnTo>
                  <a:pt x="18613" y="22917"/>
                </a:lnTo>
                <a:lnTo>
                  <a:pt x="14444" y="22517"/>
                </a:lnTo>
                <a:lnTo>
                  <a:pt x="14844" y="18347"/>
                </a:lnTo>
                <a:close/>
                <a:moveTo>
                  <a:pt x="19114" y="18748"/>
                </a:moveTo>
                <a:lnTo>
                  <a:pt x="23283" y="19115"/>
                </a:lnTo>
                <a:lnTo>
                  <a:pt x="22883" y="23284"/>
                </a:lnTo>
                <a:lnTo>
                  <a:pt x="18713" y="22917"/>
                </a:lnTo>
                <a:lnTo>
                  <a:pt x="19114" y="18748"/>
                </a:lnTo>
                <a:close/>
                <a:moveTo>
                  <a:pt x="23383" y="19148"/>
                </a:moveTo>
                <a:lnTo>
                  <a:pt x="27553" y="19515"/>
                </a:lnTo>
                <a:lnTo>
                  <a:pt x="27186" y="23684"/>
                </a:lnTo>
                <a:lnTo>
                  <a:pt x="23017" y="23318"/>
                </a:lnTo>
                <a:lnTo>
                  <a:pt x="23383" y="19148"/>
                </a:lnTo>
                <a:close/>
                <a:moveTo>
                  <a:pt x="27653" y="19515"/>
                </a:moveTo>
                <a:lnTo>
                  <a:pt x="31823" y="19915"/>
                </a:lnTo>
                <a:lnTo>
                  <a:pt x="31456" y="24085"/>
                </a:lnTo>
                <a:lnTo>
                  <a:pt x="27286" y="23684"/>
                </a:lnTo>
                <a:lnTo>
                  <a:pt x="27653" y="19515"/>
                </a:lnTo>
                <a:close/>
                <a:moveTo>
                  <a:pt x="31923" y="19948"/>
                </a:moveTo>
                <a:lnTo>
                  <a:pt x="36093" y="20315"/>
                </a:lnTo>
                <a:lnTo>
                  <a:pt x="35726" y="24485"/>
                </a:lnTo>
                <a:lnTo>
                  <a:pt x="31556" y="24118"/>
                </a:lnTo>
                <a:lnTo>
                  <a:pt x="31923" y="19948"/>
                </a:lnTo>
                <a:close/>
                <a:moveTo>
                  <a:pt x="36226" y="20349"/>
                </a:moveTo>
                <a:lnTo>
                  <a:pt x="40396" y="20716"/>
                </a:lnTo>
                <a:lnTo>
                  <a:pt x="39995" y="24885"/>
                </a:lnTo>
                <a:lnTo>
                  <a:pt x="35826" y="24518"/>
                </a:lnTo>
                <a:lnTo>
                  <a:pt x="36226" y="20349"/>
                </a:lnTo>
                <a:close/>
                <a:moveTo>
                  <a:pt x="1568" y="21450"/>
                </a:moveTo>
                <a:lnTo>
                  <a:pt x="1168" y="25619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619"/>
                </a:lnTo>
                <a:lnTo>
                  <a:pt x="1634" y="21456"/>
                </a:lnTo>
                <a:lnTo>
                  <a:pt x="1634" y="21456"/>
                </a:lnTo>
                <a:lnTo>
                  <a:pt x="1568" y="21450"/>
                </a:lnTo>
                <a:close/>
                <a:moveTo>
                  <a:pt x="5838" y="21850"/>
                </a:moveTo>
                <a:lnTo>
                  <a:pt x="10007" y="22250"/>
                </a:lnTo>
                <a:lnTo>
                  <a:pt x="9640" y="26420"/>
                </a:lnTo>
                <a:lnTo>
                  <a:pt x="5471" y="26020"/>
                </a:lnTo>
                <a:lnTo>
                  <a:pt x="5838" y="21850"/>
                </a:lnTo>
                <a:close/>
                <a:moveTo>
                  <a:pt x="10174" y="22250"/>
                </a:moveTo>
                <a:lnTo>
                  <a:pt x="14344" y="22617"/>
                </a:lnTo>
                <a:lnTo>
                  <a:pt x="13943" y="26787"/>
                </a:lnTo>
                <a:lnTo>
                  <a:pt x="9774" y="26420"/>
                </a:lnTo>
                <a:lnTo>
                  <a:pt x="10174" y="22250"/>
                </a:lnTo>
                <a:close/>
                <a:moveTo>
                  <a:pt x="14444" y="22650"/>
                </a:moveTo>
                <a:lnTo>
                  <a:pt x="18613" y="23017"/>
                </a:lnTo>
                <a:lnTo>
                  <a:pt x="18213" y="27187"/>
                </a:lnTo>
                <a:lnTo>
                  <a:pt x="14043" y="26820"/>
                </a:lnTo>
                <a:lnTo>
                  <a:pt x="14444" y="22650"/>
                </a:lnTo>
                <a:close/>
                <a:moveTo>
                  <a:pt x="18713" y="23017"/>
                </a:moveTo>
                <a:lnTo>
                  <a:pt x="22883" y="23418"/>
                </a:lnTo>
                <a:lnTo>
                  <a:pt x="22516" y="27587"/>
                </a:lnTo>
                <a:lnTo>
                  <a:pt x="18347" y="27187"/>
                </a:lnTo>
                <a:lnTo>
                  <a:pt x="18713" y="23017"/>
                </a:lnTo>
                <a:close/>
                <a:moveTo>
                  <a:pt x="22983" y="23418"/>
                </a:moveTo>
                <a:lnTo>
                  <a:pt x="27153" y="23818"/>
                </a:lnTo>
                <a:lnTo>
                  <a:pt x="26786" y="27954"/>
                </a:lnTo>
                <a:lnTo>
                  <a:pt x="22616" y="27587"/>
                </a:lnTo>
                <a:lnTo>
                  <a:pt x="22983" y="23418"/>
                </a:lnTo>
                <a:close/>
                <a:moveTo>
                  <a:pt x="27253" y="23818"/>
                </a:moveTo>
                <a:lnTo>
                  <a:pt x="31423" y="24185"/>
                </a:lnTo>
                <a:lnTo>
                  <a:pt x="31056" y="28355"/>
                </a:lnTo>
                <a:lnTo>
                  <a:pt x="26886" y="27988"/>
                </a:lnTo>
                <a:lnTo>
                  <a:pt x="27253" y="23818"/>
                </a:lnTo>
                <a:close/>
                <a:moveTo>
                  <a:pt x="31556" y="24218"/>
                </a:moveTo>
                <a:lnTo>
                  <a:pt x="35726" y="24585"/>
                </a:lnTo>
                <a:lnTo>
                  <a:pt x="35325" y="28788"/>
                </a:lnTo>
                <a:lnTo>
                  <a:pt x="31156" y="28388"/>
                </a:lnTo>
                <a:lnTo>
                  <a:pt x="31556" y="24218"/>
                </a:lnTo>
                <a:close/>
                <a:moveTo>
                  <a:pt x="35826" y="24618"/>
                </a:moveTo>
                <a:lnTo>
                  <a:pt x="39995" y="24985"/>
                </a:lnTo>
                <a:lnTo>
                  <a:pt x="39595" y="29155"/>
                </a:lnTo>
                <a:lnTo>
                  <a:pt x="35425" y="28788"/>
                </a:lnTo>
                <a:lnTo>
                  <a:pt x="35826" y="24618"/>
                </a:lnTo>
                <a:close/>
                <a:moveTo>
                  <a:pt x="1168" y="25753"/>
                </a:moveTo>
                <a:lnTo>
                  <a:pt x="801" y="29922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889"/>
                </a:lnTo>
                <a:lnTo>
                  <a:pt x="1231" y="25758"/>
                </a:lnTo>
                <a:lnTo>
                  <a:pt x="1231" y="25758"/>
                </a:lnTo>
                <a:lnTo>
                  <a:pt x="1168" y="25753"/>
                </a:lnTo>
                <a:close/>
                <a:moveTo>
                  <a:pt x="5471" y="26120"/>
                </a:moveTo>
                <a:lnTo>
                  <a:pt x="9640" y="26520"/>
                </a:lnTo>
                <a:lnTo>
                  <a:pt x="9240" y="30690"/>
                </a:lnTo>
                <a:lnTo>
                  <a:pt x="5070" y="30289"/>
                </a:lnTo>
                <a:lnTo>
                  <a:pt x="5471" y="26120"/>
                </a:lnTo>
                <a:close/>
                <a:moveTo>
                  <a:pt x="9774" y="26520"/>
                </a:moveTo>
                <a:lnTo>
                  <a:pt x="13943" y="26920"/>
                </a:lnTo>
                <a:lnTo>
                  <a:pt x="13543" y="31090"/>
                </a:lnTo>
                <a:lnTo>
                  <a:pt x="9373" y="30690"/>
                </a:lnTo>
                <a:lnTo>
                  <a:pt x="9774" y="26520"/>
                </a:lnTo>
                <a:close/>
                <a:moveTo>
                  <a:pt x="14043" y="26920"/>
                </a:moveTo>
                <a:lnTo>
                  <a:pt x="18213" y="27287"/>
                </a:lnTo>
                <a:lnTo>
                  <a:pt x="17846" y="31457"/>
                </a:lnTo>
                <a:lnTo>
                  <a:pt x="13677" y="31090"/>
                </a:lnTo>
                <a:lnTo>
                  <a:pt x="14043" y="26920"/>
                </a:lnTo>
                <a:close/>
                <a:moveTo>
                  <a:pt x="18313" y="27320"/>
                </a:moveTo>
                <a:lnTo>
                  <a:pt x="22483" y="27687"/>
                </a:lnTo>
                <a:lnTo>
                  <a:pt x="22116" y="31857"/>
                </a:lnTo>
                <a:lnTo>
                  <a:pt x="17946" y="31490"/>
                </a:lnTo>
                <a:lnTo>
                  <a:pt x="18313" y="27320"/>
                </a:lnTo>
                <a:close/>
                <a:moveTo>
                  <a:pt x="22616" y="27687"/>
                </a:moveTo>
                <a:lnTo>
                  <a:pt x="26786" y="28088"/>
                </a:lnTo>
                <a:lnTo>
                  <a:pt x="26386" y="32257"/>
                </a:lnTo>
                <a:lnTo>
                  <a:pt x="22216" y="31857"/>
                </a:lnTo>
                <a:lnTo>
                  <a:pt x="22616" y="27687"/>
                </a:lnTo>
                <a:close/>
                <a:moveTo>
                  <a:pt x="26886" y="28088"/>
                </a:moveTo>
                <a:lnTo>
                  <a:pt x="31056" y="28455"/>
                </a:lnTo>
                <a:lnTo>
                  <a:pt x="30655" y="32624"/>
                </a:lnTo>
                <a:lnTo>
                  <a:pt x="26486" y="32257"/>
                </a:lnTo>
                <a:lnTo>
                  <a:pt x="26886" y="28088"/>
                </a:lnTo>
                <a:close/>
                <a:moveTo>
                  <a:pt x="31156" y="28488"/>
                </a:moveTo>
                <a:lnTo>
                  <a:pt x="35325" y="28888"/>
                </a:lnTo>
                <a:lnTo>
                  <a:pt x="34925" y="33058"/>
                </a:lnTo>
                <a:lnTo>
                  <a:pt x="30755" y="32658"/>
                </a:lnTo>
                <a:lnTo>
                  <a:pt x="31156" y="28488"/>
                </a:lnTo>
                <a:close/>
                <a:moveTo>
                  <a:pt x="35425" y="28888"/>
                </a:moveTo>
                <a:lnTo>
                  <a:pt x="39595" y="29289"/>
                </a:lnTo>
                <a:lnTo>
                  <a:pt x="39228" y="33458"/>
                </a:lnTo>
                <a:lnTo>
                  <a:pt x="35058" y="33058"/>
                </a:lnTo>
                <a:lnTo>
                  <a:pt x="35425" y="28888"/>
                </a:lnTo>
                <a:close/>
                <a:moveTo>
                  <a:pt x="767" y="30022"/>
                </a:moveTo>
                <a:lnTo>
                  <a:pt x="400" y="34192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159"/>
                </a:lnTo>
                <a:lnTo>
                  <a:pt x="863" y="30031"/>
                </a:lnTo>
                <a:lnTo>
                  <a:pt x="863" y="30031"/>
                </a:lnTo>
                <a:lnTo>
                  <a:pt x="767" y="30022"/>
                </a:lnTo>
                <a:close/>
                <a:moveTo>
                  <a:pt x="5070" y="30423"/>
                </a:moveTo>
                <a:lnTo>
                  <a:pt x="9240" y="30790"/>
                </a:lnTo>
                <a:lnTo>
                  <a:pt x="8840" y="34959"/>
                </a:lnTo>
                <a:lnTo>
                  <a:pt x="4670" y="34592"/>
                </a:lnTo>
                <a:lnTo>
                  <a:pt x="5070" y="30423"/>
                </a:lnTo>
                <a:close/>
                <a:moveTo>
                  <a:pt x="9373" y="30823"/>
                </a:moveTo>
                <a:lnTo>
                  <a:pt x="13543" y="31190"/>
                </a:lnTo>
                <a:lnTo>
                  <a:pt x="13176" y="35360"/>
                </a:lnTo>
                <a:lnTo>
                  <a:pt x="9007" y="34993"/>
                </a:lnTo>
                <a:lnTo>
                  <a:pt x="9373" y="30823"/>
                </a:lnTo>
                <a:close/>
                <a:moveTo>
                  <a:pt x="13643" y="31190"/>
                </a:moveTo>
                <a:lnTo>
                  <a:pt x="17813" y="31590"/>
                </a:lnTo>
                <a:lnTo>
                  <a:pt x="17446" y="35760"/>
                </a:lnTo>
                <a:lnTo>
                  <a:pt x="13276" y="35360"/>
                </a:lnTo>
                <a:lnTo>
                  <a:pt x="13643" y="31190"/>
                </a:lnTo>
                <a:close/>
                <a:moveTo>
                  <a:pt x="17913" y="31590"/>
                </a:moveTo>
                <a:lnTo>
                  <a:pt x="22083" y="31957"/>
                </a:lnTo>
                <a:lnTo>
                  <a:pt x="21716" y="36127"/>
                </a:lnTo>
                <a:lnTo>
                  <a:pt x="17546" y="35760"/>
                </a:lnTo>
                <a:lnTo>
                  <a:pt x="17913" y="31590"/>
                </a:lnTo>
                <a:close/>
                <a:moveTo>
                  <a:pt x="22216" y="31990"/>
                </a:moveTo>
                <a:lnTo>
                  <a:pt x="26386" y="32357"/>
                </a:lnTo>
                <a:lnTo>
                  <a:pt x="25985" y="36527"/>
                </a:lnTo>
                <a:lnTo>
                  <a:pt x="21816" y="36160"/>
                </a:lnTo>
                <a:lnTo>
                  <a:pt x="22216" y="31990"/>
                </a:lnTo>
                <a:close/>
                <a:moveTo>
                  <a:pt x="26486" y="32357"/>
                </a:moveTo>
                <a:lnTo>
                  <a:pt x="30655" y="32758"/>
                </a:lnTo>
                <a:lnTo>
                  <a:pt x="30255" y="36927"/>
                </a:lnTo>
                <a:lnTo>
                  <a:pt x="26085" y="36527"/>
                </a:lnTo>
                <a:lnTo>
                  <a:pt x="26486" y="32357"/>
                </a:lnTo>
                <a:close/>
                <a:moveTo>
                  <a:pt x="30755" y="32791"/>
                </a:moveTo>
                <a:lnTo>
                  <a:pt x="34925" y="33158"/>
                </a:lnTo>
                <a:lnTo>
                  <a:pt x="34558" y="37328"/>
                </a:lnTo>
                <a:lnTo>
                  <a:pt x="30388" y="36961"/>
                </a:lnTo>
                <a:lnTo>
                  <a:pt x="30755" y="32791"/>
                </a:lnTo>
                <a:close/>
                <a:moveTo>
                  <a:pt x="35025" y="33158"/>
                </a:moveTo>
                <a:lnTo>
                  <a:pt x="39195" y="33558"/>
                </a:lnTo>
                <a:lnTo>
                  <a:pt x="38828" y="37728"/>
                </a:lnTo>
                <a:lnTo>
                  <a:pt x="34658" y="37328"/>
                </a:lnTo>
                <a:lnTo>
                  <a:pt x="35025" y="33158"/>
                </a:lnTo>
                <a:close/>
                <a:moveTo>
                  <a:pt x="400" y="34292"/>
                </a:moveTo>
                <a:lnTo>
                  <a:pt x="0" y="38462"/>
                </a:lnTo>
                <a:lnTo>
                  <a:pt x="72" y="38469"/>
                </a:lnTo>
                <a:lnTo>
                  <a:pt x="72" y="38469"/>
                </a:lnTo>
                <a:lnTo>
                  <a:pt x="460" y="34298"/>
                </a:lnTo>
                <a:lnTo>
                  <a:pt x="460" y="34298"/>
                </a:lnTo>
                <a:lnTo>
                  <a:pt x="400" y="34292"/>
                </a:lnTo>
                <a:close/>
                <a:moveTo>
                  <a:pt x="4670" y="34692"/>
                </a:moveTo>
                <a:lnTo>
                  <a:pt x="8840" y="35059"/>
                </a:lnTo>
                <a:lnTo>
                  <a:pt x="8473" y="39229"/>
                </a:lnTo>
                <a:lnTo>
                  <a:pt x="4303" y="38862"/>
                </a:lnTo>
                <a:lnTo>
                  <a:pt x="4670" y="34692"/>
                </a:lnTo>
                <a:close/>
                <a:moveTo>
                  <a:pt x="8940" y="35093"/>
                </a:moveTo>
                <a:lnTo>
                  <a:pt x="13109" y="35460"/>
                </a:lnTo>
                <a:lnTo>
                  <a:pt x="12743" y="39629"/>
                </a:lnTo>
                <a:lnTo>
                  <a:pt x="8573" y="39262"/>
                </a:lnTo>
                <a:lnTo>
                  <a:pt x="8940" y="35093"/>
                </a:lnTo>
                <a:close/>
                <a:moveTo>
                  <a:pt x="12876" y="39663"/>
                </a:moveTo>
                <a:lnTo>
                  <a:pt x="14077" y="39768"/>
                </a:lnTo>
                <a:lnTo>
                  <a:pt x="14077" y="39768"/>
                </a:lnTo>
                <a:lnTo>
                  <a:pt x="12976" y="39663"/>
                </a:lnTo>
                <a:close/>
                <a:moveTo>
                  <a:pt x="20215" y="40324"/>
                </a:moveTo>
                <a:lnTo>
                  <a:pt x="21315" y="40430"/>
                </a:lnTo>
                <a:lnTo>
                  <a:pt x="21316" y="40421"/>
                </a:lnTo>
                <a:lnTo>
                  <a:pt x="21316" y="40421"/>
                </a:lnTo>
                <a:lnTo>
                  <a:pt x="20215" y="40324"/>
                </a:lnTo>
                <a:close/>
                <a:moveTo>
                  <a:pt x="21449" y="40430"/>
                </a:moveTo>
                <a:lnTo>
                  <a:pt x="25618" y="40830"/>
                </a:lnTo>
                <a:lnTo>
                  <a:pt x="25619" y="40824"/>
                </a:lnTo>
                <a:lnTo>
                  <a:pt x="25619" y="40824"/>
                </a:lnTo>
                <a:lnTo>
                  <a:pt x="21515" y="40430"/>
                </a:lnTo>
                <a:close/>
                <a:moveTo>
                  <a:pt x="25718" y="40830"/>
                </a:moveTo>
                <a:lnTo>
                  <a:pt x="29888" y="41197"/>
                </a:lnTo>
                <a:lnTo>
                  <a:pt x="29889" y="41191"/>
                </a:lnTo>
                <a:lnTo>
                  <a:pt x="29889" y="41191"/>
                </a:lnTo>
                <a:lnTo>
                  <a:pt x="25785" y="40830"/>
                </a:lnTo>
                <a:close/>
                <a:moveTo>
                  <a:pt x="29991" y="41197"/>
                </a:moveTo>
                <a:lnTo>
                  <a:pt x="29988" y="41230"/>
                </a:lnTo>
                <a:lnTo>
                  <a:pt x="34158" y="41631"/>
                </a:lnTo>
                <a:lnTo>
                  <a:pt x="34161" y="41591"/>
                </a:lnTo>
                <a:lnTo>
                  <a:pt x="30055" y="41197"/>
                </a:lnTo>
                <a:close/>
                <a:moveTo>
                  <a:pt x="3536" y="1"/>
                </a:moveTo>
                <a:lnTo>
                  <a:pt x="3336" y="2152"/>
                </a:lnTo>
                <a:lnTo>
                  <a:pt x="3536" y="68"/>
                </a:lnTo>
                <a:lnTo>
                  <a:pt x="7706" y="435"/>
                </a:lnTo>
                <a:lnTo>
                  <a:pt x="7305" y="4604"/>
                </a:lnTo>
                <a:lnTo>
                  <a:pt x="3142" y="4238"/>
                </a:lnTo>
                <a:lnTo>
                  <a:pt x="3136" y="4304"/>
                </a:lnTo>
                <a:lnTo>
                  <a:pt x="3136" y="4337"/>
                </a:lnTo>
                <a:lnTo>
                  <a:pt x="7305" y="4738"/>
                </a:lnTo>
                <a:lnTo>
                  <a:pt x="6905" y="8907"/>
                </a:lnTo>
                <a:lnTo>
                  <a:pt x="2771" y="8510"/>
                </a:lnTo>
                <a:lnTo>
                  <a:pt x="2771" y="8510"/>
                </a:lnTo>
                <a:lnTo>
                  <a:pt x="2769" y="8540"/>
                </a:lnTo>
                <a:lnTo>
                  <a:pt x="2769" y="8610"/>
                </a:lnTo>
                <a:lnTo>
                  <a:pt x="2769" y="8610"/>
                </a:lnTo>
                <a:lnTo>
                  <a:pt x="6905" y="9007"/>
                </a:lnTo>
                <a:lnTo>
                  <a:pt x="6538" y="13177"/>
                </a:lnTo>
                <a:lnTo>
                  <a:pt x="2372" y="12777"/>
                </a:lnTo>
                <a:lnTo>
                  <a:pt x="2368" y="12810"/>
                </a:lnTo>
                <a:lnTo>
                  <a:pt x="2368" y="12910"/>
                </a:lnTo>
                <a:lnTo>
                  <a:pt x="2368" y="12913"/>
                </a:lnTo>
                <a:lnTo>
                  <a:pt x="6505" y="13277"/>
                </a:lnTo>
                <a:lnTo>
                  <a:pt x="6138" y="17447"/>
                </a:lnTo>
                <a:lnTo>
                  <a:pt x="2002" y="17083"/>
                </a:lnTo>
                <a:lnTo>
                  <a:pt x="2002" y="17083"/>
                </a:lnTo>
                <a:lnTo>
                  <a:pt x="2002" y="17180"/>
                </a:lnTo>
                <a:lnTo>
                  <a:pt x="2001" y="17183"/>
                </a:lnTo>
                <a:lnTo>
                  <a:pt x="2001" y="17183"/>
                </a:lnTo>
                <a:lnTo>
                  <a:pt x="6138" y="17547"/>
                </a:lnTo>
                <a:lnTo>
                  <a:pt x="5738" y="21716"/>
                </a:lnTo>
                <a:lnTo>
                  <a:pt x="1635" y="21355"/>
                </a:lnTo>
                <a:lnTo>
                  <a:pt x="1635" y="21355"/>
                </a:lnTo>
                <a:lnTo>
                  <a:pt x="1635" y="21450"/>
                </a:lnTo>
                <a:lnTo>
                  <a:pt x="1634" y="21456"/>
                </a:lnTo>
                <a:lnTo>
                  <a:pt x="1634" y="21456"/>
                </a:lnTo>
                <a:lnTo>
                  <a:pt x="5738" y="21850"/>
                </a:lnTo>
                <a:lnTo>
                  <a:pt x="5337" y="26020"/>
                </a:lnTo>
                <a:lnTo>
                  <a:pt x="1234" y="25626"/>
                </a:lnTo>
                <a:lnTo>
                  <a:pt x="1234" y="25626"/>
                </a:lnTo>
                <a:lnTo>
                  <a:pt x="1234" y="25719"/>
                </a:lnTo>
                <a:lnTo>
                  <a:pt x="1231" y="25758"/>
                </a:lnTo>
                <a:lnTo>
                  <a:pt x="1231" y="25758"/>
                </a:lnTo>
                <a:lnTo>
                  <a:pt x="5337" y="26120"/>
                </a:lnTo>
                <a:lnTo>
                  <a:pt x="4970" y="30289"/>
                </a:lnTo>
                <a:lnTo>
                  <a:pt x="867" y="29928"/>
                </a:lnTo>
                <a:lnTo>
                  <a:pt x="867" y="29928"/>
                </a:lnTo>
                <a:lnTo>
                  <a:pt x="867" y="29989"/>
                </a:lnTo>
                <a:lnTo>
                  <a:pt x="863" y="30031"/>
                </a:lnTo>
                <a:lnTo>
                  <a:pt x="863" y="30031"/>
                </a:lnTo>
                <a:lnTo>
                  <a:pt x="4937" y="30389"/>
                </a:lnTo>
                <a:lnTo>
                  <a:pt x="4570" y="34559"/>
                </a:lnTo>
                <a:lnTo>
                  <a:pt x="467" y="34198"/>
                </a:lnTo>
                <a:lnTo>
                  <a:pt x="467" y="34198"/>
                </a:lnTo>
                <a:lnTo>
                  <a:pt x="467" y="34225"/>
                </a:lnTo>
                <a:lnTo>
                  <a:pt x="460" y="34298"/>
                </a:lnTo>
                <a:lnTo>
                  <a:pt x="460" y="34298"/>
                </a:lnTo>
                <a:lnTo>
                  <a:pt x="4570" y="34692"/>
                </a:lnTo>
                <a:lnTo>
                  <a:pt x="4170" y="38862"/>
                </a:lnTo>
                <a:lnTo>
                  <a:pt x="72" y="38469"/>
                </a:lnTo>
                <a:lnTo>
                  <a:pt x="72" y="38469"/>
                </a:lnTo>
                <a:lnTo>
                  <a:pt x="67" y="38528"/>
                </a:lnTo>
                <a:lnTo>
                  <a:pt x="4370" y="38895"/>
                </a:lnTo>
                <a:lnTo>
                  <a:pt x="4470" y="38895"/>
                </a:lnTo>
                <a:lnTo>
                  <a:pt x="8640" y="39296"/>
                </a:lnTo>
                <a:lnTo>
                  <a:pt x="8706" y="39296"/>
                </a:lnTo>
                <a:lnTo>
                  <a:pt x="12876" y="39663"/>
                </a:lnTo>
                <a:lnTo>
                  <a:pt x="13276" y="35493"/>
                </a:lnTo>
                <a:lnTo>
                  <a:pt x="17446" y="35860"/>
                </a:lnTo>
                <a:lnTo>
                  <a:pt x="17046" y="40030"/>
                </a:lnTo>
                <a:lnTo>
                  <a:pt x="14077" y="39768"/>
                </a:lnTo>
                <a:lnTo>
                  <a:pt x="14077" y="39768"/>
                </a:lnTo>
                <a:lnTo>
                  <a:pt x="17146" y="40063"/>
                </a:lnTo>
                <a:lnTo>
                  <a:pt x="17246" y="40063"/>
                </a:lnTo>
                <a:lnTo>
                  <a:pt x="20215" y="40324"/>
                </a:lnTo>
                <a:lnTo>
                  <a:pt x="20215" y="40324"/>
                </a:lnTo>
                <a:lnTo>
                  <a:pt x="17146" y="40030"/>
                </a:lnTo>
                <a:lnTo>
                  <a:pt x="17546" y="35860"/>
                </a:lnTo>
                <a:lnTo>
                  <a:pt x="21716" y="36260"/>
                </a:lnTo>
                <a:lnTo>
                  <a:pt x="21316" y="40421"/>
                </a:lnTo>
                <a:lnTo>
                  <a:pt x="21316" y="40421"/>
                </a:lnTo>
                <a:lnTo>
                  <a:pt x="21415" y="40430"/>
                </a:lnTo>
                <a:lnTo>
                  <a:pt x="21449" y="40430"/>
                </a:lnTo>
                <a:lnTo>
                  <a:pt x="21816" y="36260"/>
                </a:lnTo>
                <a:lnTo>
                  <a:pt x="25985" y="36660"/>
                </a:lnTo>
                <a:lnTo>
                  <a:pt x="25619" y="40824"/>
                </a:lnTo>
                <a:lnTo>
                  <a:pt x="25619" y="40824"/>
                </a:lnTo>
                <a:lnTo>
                  <a:pt x="25685" y="40830"/>
                </a:lnTo>
                <a:lnTo>
                  <a:pt x="25718" y="40830"/>
                </a:lnTo>
                <a:lnTo>
                  <a:pt x="26085" y="36660"/>
                </a:lnTo>
                <a:lnTo>
                  <a:pt x="30255" y="37027"/>
                </a:lnTo>
                <a:lnTo>
                  <a:pt x="29889" y="41191"/>
                </a:lnTo>
                <a:lnTo>
                  <a:pt x="29889" y="41191"/>
                </a:lnTo>
                <a:lnTo>
                  <a:pt x="29955" y="41197"/>
                </a:lnTo>
                <a:lnTo>
                  <a:pt x="29991" y="41197"/>
                </a:lnTo>
                <a:lnTo>
                  <a:pt x="30355" y="37061"/>
                </a:lnTo>
                <a:lnTo>
                  <a:pt x="34525" y="37461"/>
                </a:lnTo>
                <a:lnTo>
                  <a:pt x="34161" y="41591"/>
                </a:lnTo>
                <a:lnTo>
                  <a:pt x="34225" y="41597"/>
                </a:lnTo>
                <a:lnTo>
                  <a:pt x="34261" y="41597"/>
                </a:lnTo>
                <a:lnTo>
                  <a:pt x="34658" y="37461"/>
                </a:lnTo>
                <a:lnTo>
                  <a:pt x="38828" y="37828"/>
                </a:lnTo>
                <a:lnTo>
                  <a:pt x="38432" y="41950"/>
                </a:lnTo>
                <a:lnTo>
                  <a:pt x="38432" y="41950"/>
                </a:lnTo>
                <a:lnTo>
                  <a:pt x="38594" y="41964"/>
                </a:lnTo>
                <a:lnTo>
                  <a:pt x="38995" y="37695"/>
                </a:lnTo>
                <a:lnTo>
                  <a:pt x="38995" y="37594"/>
                </a:lnTo>
                <a:lnTo>
                  <a:pt x="39362" y="33425"/>
                </a:lnTo>
                <a:lnTo>
                  <a:pt x="39362" y="33358"/>
                </a:lnTo>
                <a:lnTo>
                  <a:pt x="39762" y="29188"/>
                </a:lnTo>
                <a:lnTo>
                  <a:pt x="39762" y="29088"/>
                </a:lnTo>
                <a:lnTo>
                  <a:pt x="40129" y="24919"/>
                </a:lnTo>
                <a:lnTo>
                  <a:pt x="40129" y="24819"/>
                </a:lnTo>
                <a:lnTo>
                  <a:pt x="40529" y="20649"/>
                </a:lnTo>
                <a:lnTo>
                  <a:pt x="40529" y="20549"/>
                </a:lnTo>
                <a:lnTo>
                  <a:pt x="40896" y="16379"/>
                </a:lnTo>
                <a:lnTo>
                  <a:pt x="40896" y="16279"/>
                </a:lnTo>
                <a:lnTo>
                  <a:pt x="41263" y="12110"/>
                </a:lnTo>
                <a:lnTo>
                  <a:pt x="41263" y="12009"/>
                </a:lnTo>
                <a:lnTo>
                  <a:pt x="41663" y="7840"/>
                </a:lnTo>
                <a:lnTo>
                  <a:pt x="41663" y="7773"/>
                </a:lnTo>
                <a:lnTo>
                  <a:pt x="42030" y="3470"/>
                </a:lnTo>
                <a:lnTo>
                  <a:pt x="37760" y="3070"/>
                </a:lnTo>
                <a:lnTo>
                  <a:pt x="37660" y="3070"/>
                </a:lnTo>
                <a:lnTo>
                  <a:pt x="33491" y="2703"/>
                </a:lnTo>
                <a:lnTo>
                  <a:pt x="33391" y="2703"/>
                </a:lnTo>
                <a:lnTo>
                  <a:pt x="29221" y="2303"/>
                </a:lnTo>
                <a:lnTo>
                  <a:pt x="29121" y="2303"/>
                </a:lnTo>
                <a:lnTo>
                  <a:pt x="24951" y="1936"/>
                </a:lnTo>
                <a:lnTo>
                  <a:pt x="24885" y="1936"/>
                </a:lnTo>
                <a:lnTo>
                  <a:pt x="20715" y="1535"/>
                </a:lnTo>
                <a:lnTo>
                  <a:pt x="20615" y="1535"/>
                </a:lnTo>
                <a:lnTo>
                  <a:pt x="16445" y="1168"/>
                </a:lnTo>
                <a:lnTo>
                  <a:pt x="16345" y="1168"/>
                </a:lnTo>
                <a:lnTo>
                  <a:pt x="12175" y="801"/>
                </a:lnTo>
                <a:lnTo>
                  <a:pt x="12075" y="801"/>
                </a:lnTo>
                <a:lnTo>
                  <a:pt x="7906" y="401"/>
                </a:lnTo>
                <a:lnTo>
                  <a:pt x="7839" y="401"/>
                </a:lnTo>
                <a:lnTo>
                  <a:pt x="3536" y="1"/>
                </a:lnTo>
                <a:close/>
                <a:moveTo>
                  <a:pt x="34261" y="41597"/>
                </a:moveTo>
                <a:lnTo>
                  <a:pt x="34258" y="41631"/>
                </a:lnTo>
                <a:lnTo>
                  <a:pt x="38428" y="41998"/>
                </a:lnTo>
                <a:lnTo>
                  <a:pt x="38432" y="41950"/>
                </a:lnTo>
                <a:lnTo>
                  <a:pt x="38432" y="41950"/>
                </a:lnTo>
                <a:lnTo>
                  <a:pt x="34325" y="41597"/>
                </a:lnTo>
                <a:close/>
              </a:path>
            </a:pathLst>
          </a:custGeom>
          <a:solidFill>
            <a:srgbClr val="B2E2F9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51" name="Google Shape;451;p32"/>
          <p:cNvSpPr/>
          <p:nvPr/>
        </p:nvSpPr>
        <p:spPr>
          <a:xfrm rot="859721">
            <a:off x="7746355" y="3185146"/>
            <a:ext cx="390931" cy="349286"/>
          </a:xfrm>
          <a:custGeom>
            <a:avLst/>
            <a:gdLst/>
            <a:ahLst/>
            <a:cxnLst/>
            <a:rect l="l" t="t" r="r" b="b"/>
            <a:pathLst>
              <a:path w="13377" h="11951" extrusionOk="0">
                <a:moveTo>
                  <a:pt x="6675" y="0"/>
                </a:moveTo>
                <a:cubicBezTo>
                  <a:pt x="4995" y="0"/>
                  <a:pt x="3325" y="700"/>
                  <a:pt x="2135" y="2073"/>
                </a:cubicBezTo>
                <a:cubicBezTo>
                  <a:pt x="0" y="4574"/>
                  <a:pt x="301" y="8377"/>
                  <a:pt x="2802" y="10512"/>
                </a:cubicBezTo>
                <a:cubicBezTo>
                  <a:pt x="3932" y="11476"/>
                  <a:pt x="5320" y="11950"/>
                  <a:pt x="6699" y="11950"/>
                </a:cubicBezTo>
                <a:cubicBezTo>
                  <a:pt x="8375" y="11950"/>
                  <a:pt x="10038" y="11250"/>
                  <a:pt x="11208" y="9878"/>
                </a:cubicBezTo>
                <a:cubicBezTo>
                  <a:pt x="13377" y="7343"/>
                  <a:pt x="13076" y="3574"/>
                  <a:pt x="10575" y="1439"/>
                </a:cubicBezTo>
                <a:cubicBezTo>
                  <a:pt x="9445" y="475"/>
                  <a:pt x="8057" y="0"/>
                  <a:pt x="6675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grpSp>
        <p:nvGrpSpPr>
          <p:cNvPr id="452" name="Google Shape;452;p32"/>
          <p:cNvGrpSpPr/>
          <p:nvPr/>
        </p:nvGrpSpPr>
        <p:grpSpPr>
          <a:xfrm>
            <a:off x="683404" y="633227"/>
            <a:ext cx="1272076" cy="940188"/>
            <a:chOff x="3301878" y="2654755"/>
            <a:chExt cx="819004" cy="605284"/>
          </a:xfrm>
        </p:grpSpPr>
        <p:sp>
          <p:nvSpPr>
            <p:cNvPr id="453" name="Google Shape;453;p32"/>
            <p:cNvSpPr/>
            <p:nvPr/>
          </p:nvSpPr>
          <p:spPr>
            <a:xfrm>
              <a:off x="3307935" y="2790603"/>
              <a:ext cx="800405" cy="469436"/>
            </a:xfrm>
            <a:custGeom>
              <a:avLst/>
              <a:gdLst/>
              <a:ahLst/>
              <a:cxnLst/>
              <a:rect l="l" t="t" r="r" b="b"/>
              <a:pathLst>
                <a:path w="61712" h="36194" extrusionOk="0">
                  <a:moveTo>
                    <a:pt x="56975" y="1"/>
                  </a:moveTo>
                  <a:lnTo>
                    <a:pt x="1" y="5705"/>
                  </a:lnTo>
                  <a:lnTo>
                    <a:pt x="4737" y="36194"/>
                  </a:lnTo>
                  <a:lnTo>
                    <a:pt x="61711" y="30489"/>
                  </a:lnTo>
                  <a:lnTo>
                    <a:pt x="56975" y="1"/>
                  </a:lnTo>
                  <a:close/>
                </a:path>
              </a:pathLst>
            </a:custGeom>
            <a:solidFill>
              <a:srgbClr val="D9D9D9">
                <a:alpha val="5625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32"/>
            <p:cNvSpPr/>
            <p:nvPr/>
          </p:nvSpPr>
          <p:spPr>
            <a:xfrm>
              <a:off x="3301878" y="2654755"/>
              <a:ext cx="819004" cy="605284"/>
            </a:xfrm>
            <a:custGeom>
              <a:avLst/>
              <a:gdLst/>
              <a:ahLst/>
              <a:cxnLst/>
              <a:rect l="l" t="t" r="r" b="b"/>
              <a:pathLst>
                <a:path w="63146" h="46668" extrusionOk="0">
                  <a:moveTo>
                    <a:pt x="57909" y="1"/>
                  </a:moveTo>
                  <a:cubicBezTo>
                    <a:pt x="50070" y="8540"/>
                    <a:pt x="1" y="12543"/>
                    <a:pt x="1" y="12543"/>
                  </a:cubicBezTo>
                  <a:lnTo>
                    <a:pt x="5204" y="46668"/>
                  </a:lnTo>
                  <a:cubicBezTo>
                    <a:pt x="5204" y="46668"/>
                    <a:pt x="54840" y="43132"/>
                    <a:pt x="63146" y="34125"/>
                  </a:cubicBezTo>
                  <a:lnTo>
                    <a:pt x="57909" y="1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32"/>
            <p:cNvSpPr/>
            <p:nvPr/>
          </p:nvSpPr>
          <p:spPr>
            <a:xfrm>
              <a:off x="3301878" y="2804027"/>
              <a:ext cx="200763" cy="456012"/>
            </a:xfrm>
            <a:custGeom>
              <a:avLst/>
              <a:gdLst/>
              <a:ahLst/>
              <a:cxnLst/>
              <a:rect l="l" t="t" r="r" b="b"/>
              <a:pathLst>
                <a:path w="15479" h="35159" extrusionOk="0">
                  <a:moveTo>
                    <a:pt x="10275" y="0"/>
                  </a:moveTo>
                  <a:lnTo>
                    <a:pt x="1" y="1034"/>
                  </a:lnTo>
                  <a:lnTo>
                    <a:pt x="5204" y="35159"/>
                  </a:lnTo>
                  <a:lnTo>
                    <a:pt x="15478" y="34124"/>
                  </a:lnTo>
                  <a:lnTo>
                    <a:pt x="10275" y="0"/>
                  </a:lnTo>
                  <a:close/>
                </a:path>
              </a:pathLst>
            </a:custGeom>
            <a:solidFill>
              <a:srgbClr val="3C78D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6" name="Google Shape;466;p32"/>
          <p:cNvGrpSpPr/>
          <p:nvPr/>
        </p:nvGrpSpPr>
        <p:grpSpPr>
          <a:xfrm>
            <a:off x="1520141" y="4246837"/>
            <a:ext cx="330042" cy="489348"/>
            <a:chOff x="4508863" y="1528200"/>
            <a:chExt cx="318850" cy="472800"/>
          </a:xfrm>
        </p:grpSpPr>
        <p:sp>
          <p:nvSpPr>
            <p:cNvPr id="467" name="Google Shape;467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8" name="Google Shape;468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9" name="Google Shape;469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0" name="Google Shape;470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71" name="Google Shape;471;p32"/>
          <p:cNvSpPr/>
          <p:nvPr/>
        </p:nvSpPr>
        <p:spPr>
          <a:xfrm rot="-4609478">
            <a:off x="7294112" y="62038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72" name="Google Shape;472;p32"/>
          <p:cNvSpPr/>
          <p:nvPr/>
        </p:nvSpPr>
        <p:spPr>
          <a:xfrm rot="-4609478">
            <a:off x="7446512" y="77278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FDA421">
              <a:alpha val="5759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2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016" y="470145"/>
            <a:ext cx="7949873" cy="4266040"/>
          </a:xfrm>
          <a:prstGeom prst="rect">
            <a:avLst/>
          </a:prstGeom>
        </p:spPr>
      </p:pic>
      <p:grpSp>
        <p:nvGrpSpPr>
          <p:cNvPr id="456" name="Google Shape;456;p32"/>
          <p:cNvGrpSpPr/>
          <p:nvPr/>
        </p:nvGrpSpPr>
        <p:grpSpPr>
          <a:xfrm>
            <a:off x="493016" y="380128"/>
            <a:ext cx="330042" cy="489348"/>
            <a:chOff x="4508863" y="1528200"/>
            <a:chExt cx="318850" cy="472800"/>
          </a:xfrm>
        </p:grpSpPr>
        <p:sp>
          <p:nvSpPr>
            <p:cNvPr id="457" name="Google Shape;457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61" name="Google Shape;461;p32"/>
          <p:cNvGrpSpPr/>
          <p:nvPr/>
        </p:nvGrpSpPr>
        <p:grpSpPr>
          <a:xfrm>
            <a:off x="7951909" y="424618"/>
            <a:ext cx="330042" cy="489348"/>
            <a:chOff x="4508863" y="1528200"/>
            <a:chExt cx="318850" cy="472800"/>
          </a:xfrm>
        </p:grpSpPr>
        <p:sp>
          <p:nvSpPr>
            <p:cNvPr id="462" name="Google Shape;462;p32"/>
            <p:cNvSpPr/>
            <p:nvPr/>
          </p:nvSpPr>
          <p:spPr>
            <a:xfrm>
              <a:off x="4508863" y="1742675"/>
              <a:ext cx="177525" cy="258325"/>
            </a:xfrm>
            <a:custGeom>
              <a:avLst/>
              <a:gdLst/>
              <a:ahLst/>
              <a:cxnLst/>
              <a:rect l="l" t="t" r="r" b="b"/>
              <a:pathLst>
                <a:path w="7101" h="10333" extrusionOk="0">
                  <a:moveTo>
                    <a:pt x="3939" y="0"/>
                  </a:moveTo>
                  <a:cubicBezTo>
                    <a:pt x="1292" y="6987"/>
                    <a:pt x="0" y="10332"/>
                    <a:pt x="511" y="10332"/>
                  </a:cubicBezTo>
                  <a:cubicBezTo>
                    <a:pt x="991" y="10332"/>
                    <a:pt x="3064" y="7374"/>
                    <a:pt x="7100" y="1703"/>
                  </a:cubicBezTo>
                  <a:lnTo>
                    <a:pt x="3939" y="0"/>
                  </a:lnTo>
                  <a:close/>
                </a:path>
              </a:pathLst>
            </a:custGeom>
            <a:solidFill>
              <a:schemeClr val="dk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32"/>
            <p:cNvSpPr/>
            <p:nvPr/>
          </p:nvSpPr>
          <p:spPr>
            <a:xfrm>
              <a:off x="4562113" y="1528200"/>
              <a:ext cx="264850" cy="254775"/>
            </a:xfrm>
            <a:custGeom>
              <a:avLst/>
              <a:gdLst/>
              <a:ahLst/>
              <a:cxnLst/>
              <a:rect l="l" t="t" r="r" b="b"/>
              <a:pathLst>
                <a:path w="10594" h="10191" extrusionOk="0">
                  <a:moveTo>
                    <a:pt x="5301" y="0"/>
                  </a:moveTo>
                  <a:cubicBezTo>
                    <a:pt x="2652" y="0"/>
                    <a:pt x="0" y="1695"/>
                    <a:pt x="46" y="5084"/>
                  </a:cubicBezTo>
                  <a:cubicBezTo>
                    <a:pt x="0" y="8488"/>
                    <a:pt x="2645" y="10190"/>
                    <a:pt x="5289" y="10190"/>
                  </a:cubicBezTo>
                  <a:cubicBezTo>
                    <a:pt x="7934" y="10190"/>
                    <a:pt x="10578" y="8488"/>
                    <a:pt x="10532" y="5084"/>
                  </a:cubicBezTo>
                  <a:cubicBezTo>
                    <a:pt x="10593" y="1695"/>
                    <a:pt x="7949" y="0"/>
                    <a:pt x="5301" y="0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32"/>
            <p:cNvSpPr/>
            <p:nvPr/>
          </p:nvSpPr>
          <p:spPr>
            <a:xfrm>
              <a:off x="4583013" y="1551175"/>
              <a:ext cx="244700" cy="231500"/>
            </a:xfrm>
            <a:custGeom>
              <a:avLst/>
              <a:gdLst/>
              <a:ahLst/>
              <a:cxnLst/>
              <a:rect l="l" t="t" r="r" b="b"/>
              <a:pathLst>
                <a:path w="9788" h="9260" extrusionOk="0">
                  <a:moveTo>
                    <a:pt x="7569" y="1"/>
                  </a:moveTo>
                  <a:lnTo>
                    <a:pt x="7569" y="1"/>
                  </a:lnTo>
                  <a:cubicBezTo>
                    <a:pt x="8116" y="852"/>
                    <a:pt x="8420" y="1825"/>
                    <a:pt x="8359" y="2858"/>
                  </a:cubicBezTo>
                  <a:cubicBezTo>
                    <a:pt x="8423" y="6235"/>
                    <a:pt x="5782" y="7929"/>
                    <a:pt x="3141" y="7929"/>
                  </a:cubicBezTo>
                  <a:cubicBezTo>
                    <a:pt x="2026" y="7929"/>
                    <a:pt x="912" y="7627"/>
                    <a:pt x="0" y="7022"/>
                  </a:cubicBezTo>
                  <a:lnTo>
                    <a:pt x="0" y="7022"/>
                  </a:lnTo>
                  <a:cubicBezTo>
                    <a:pt x="982" y="8513"/>
                    <a:pt x="2738" y="9260"/>
                    <a:pt x="4488" y="9260"/>
                  </a:cubicBezTo>
                  <a:cubicBezTo>
                    <a:pt x="7126" y="9260"/>
                    <a:pt x="9751" y="7564"/>
                    <a:pt x="9696" y="4165"/>
                  </a:cubicBezTo>
                  <a:cubicBezTo>
                    <a:pt x="9788" y="2493"/>
                    <a:pt x="8997" y="913"/>
                    <a:pt x="7569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32"/>
            <p:cNvSpPr/>
            <p:nvPr/>
          </p:nvSpPr>
          <p:spPr>
            <a:xfrm>
              <a:off x="4647588" y="1535425"/>
              <a:ext cx="76400" cy="73525"/>
            </a:xfrm>
            <a:custGeom>
              <a:avLst/>
              <a:gdLst/>
              <a:ahLst/>
              <a:cxnLst/>
              <a:rect l="l" t="t" r="r" b="b"/>
              <a:pathLst>
                <a:path w="3056" h="2941" extrusionOk="0">
                  <a:moveTo>
                    <a:pt x="1532" y="0"/>
                  </a:moveTo>
                  <a:cubicBezTo>
                    <a:pt x="768" y="0"/>
                    <a:pt x="1" y="494"/>
                    <a:pt x="1" y="1482"/>
                  </a:cubicBezTo>
                  <a:cubicBezTo>
                    <a:pt x="1" y="2455"/>
                    <a:pt x="768" y="2941"/>
                    <a:pt x="1532" y="2941"/>
                  </a:cubicBezTo>
                  <a:cubicBezTo>
                    <a:pt x="2296" y="2941"/>
                    <a:pt x="3056" y="2455"/>
                    <a:pt x="3040" y="1482"/>
                  </a:cubicBezTo>
                  <a:cubicBezTo>
                    <a:pt x="3056" y="494"/>
                    <a:pt x="2296" y="0"/>
                    <a:pt x="1532" y="0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ubtitle 1">
            <a:extLst>
              <a:ext uri="{FF2B5EF4-FFF2-40B4-BE49-F238E27FC236}">
                <a16:creationId xmlns:a16="http://schemas.microsoft.com/office/drawing/2014/main" id="{0EA9AC7E-5BB7-41AD-9C0E-07C69BEED16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920600" y="543014"/>
            <a:ext cx="5302800" cy="812100"/>
          </a:xfrm>
        </p:spPr>
        <p:txBody>
          <a:bodyPr/>
          <a:lstStyle/>
          <a:p>
            <a:r>
              <a:rPr lang="en-GB" dirty="0"/>
              <a:t>Lateness for collection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9844498-5158-46DB-8874-DF96BB0F16C9}"/>
              </a:ext>
            </a:extLst>
          </p:cNvPr>
          <p:cNvSpPr>
            <a:spLocks noGrp="1"/>
          </p:cNvSpPr>
          <p:nvPr>
            <p:ph type="subTitle" idx="2"/>
          </p:nvPr>
        </p:nvSpPr>
        <p:spPr>
          <a:xfrm>
            <a:off x="1341120" y="2571750"/>
            <a:ext cx="6035040" cy="292271"/>
          </a:xfrm>
        </p:spPr>
        <p:txBody>
          <a:bodyPr/>
          <a:lstStyle/>
          <a:p>
            <a:r>
              <a:rPr lang="en-GB" dirty="0"/>
              <a:t>If you are late to pick up your child (after 3:20) your child will be put into wrap around care. This will cost £4.50. They can stay until 4:30.</a:t>
            </a:r>
          </a:p>
        </p:txBody>
      </p:sp>
    </p:spTree>
    <p:extLst>
      <p:ext uri="{BB962C8B-B14F-4D97-AF65-F5344CB8AC3E}">
        <p14:creationId xmlns:p14="http://schemas.microsoft.com/office/powerpoint/2010/main" val="373525370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7" name="Google Shape;477;p33"/>
          <p:cNvGrpSpPr/>
          <p:nvPr/>
        </p:nvGrpSpPr>
        <p:grpSpPr>
          <a:xfrm>
            <a:off x="1088569" y="1347183"/>
            <a:ext cx="6843428" cy="2926997"/>
            <a:chOff x="5871550" y="1383450"/>
            <a:chExt cx="1173850" cy="502075"/>
          </a:xfrm>
        </p:grpSpPr>
        <p:sp>
          <p:nvSpPr>
            <p:cNvPr id="478" name="Google Shape;478;p33"/>
            <p:cNvSpPr/>
            <p:nvPr/>
          </p:nvSpPr>
          <p:spPr>
            <a:xfrm>
              <a:off x="5871550" y="1491375"/>
              <a:ext cx="1173850" cy="184925"/>
            </a:xfrm>
            <a:custGeom>
              <a:avLst/>
              <a:gdLst/>
              <a:ahLst/>
              <a:cxnLst/>
              <a:rect l="l" t="t" r="r" b="b"/>
              <a:pathLst>
                <a:path w="46954" h="7397" extrusionOk="0">
                  <a:moveTo>
                    <a:pt x="38949" y="1"/>
                  </a:moveTo>
                  <a:cubicBezTo>
                    <a:pt x="38915" y="1"/>
                    <a:pt x="38872" y="13"/>
                    <a:pt x="38820" y="39"/>
                  </a:cubicBezTo>
                  <a:cubicBezTo>
                    <a:pt x="38384" y="330"/>
                    <a:pt x="35228" y="529"/>
                    <a:pt x="33449" y="529"/>
                  </a:cubicBezTo>
                  <a:cubicBezTo>
                    <a:pt x="32966" y="529"/>
                    <a:pt x="32585" y="515"/>
                    <a:pt x="32387" y="483"/>
                  </a:cubicBezTo>
                  <a:cubicBezTo>
                    <a:pt x="32099" y="403"/>
                    <a:pt x="31798" y="365"/>
                    <a:pt x="31495" y="365"/>
                  </a:cubicBezTo>
                  <a:cubicBezTo>
                    <a:pt x="31096" y="365"/>
                    <a:pt x="30694" y="431"/>
                    <a:pt x="30317" y="557"/>
                  </a:cubicBezTo>
                  <a:cubicBezTo>
                    <a:pt x="29134" y="816"/>
                    <a:pt x="25732" y="594"/>
                    <a:pt x="24180" y="853"/>
                  </a:cubicBezTo>
                  <a:cubicBezTo>
                    <a:pt x="24049" y="872"/>
                    <a:pt x="23957" y="880"/>
                    <a:pt x="23889" y="880"/>
                  </a:cubicBezTo>
                  <a:cubicBezTo>
                    <a:pt x="23575" y="880"/>
                    <a:pt x="23810" y="705"/>
                    <a:pt x="23292" y="705"/>
                  </a:cubicBezTo>
                  <a:cubicBezTo>
                    <a:pt x="22510" y="705"/>
                    <a:pt x="15460" y="1064"/>
                    <a:pt x="11980" y="1064"/>
                  </a:cubicBezTo>
                  <a:cubicBezTo>
                    <a:pt x="10854" y="1064"/>
                    <a:pt x="10102" y="1026"/>
                    <a:pt x="10057" y="927"/>
                  </a:cubicBezTo>
                  <a:cubicBezTo>
                    <a:pt x="10044" y="896"/>
                    <a:pt x="10026" y="884"/>
                    <a:pt x="10004" y="884"/>
                  </a:cubicBezTo>
                  <a:cubicBezTo>
                    <a:pt x="9909" y="884"/>
                    <a:pt x="9738" y="1103"/>
                    <a:pt x="9631" y="1103"/>
                  </a:cubicBezTo>
                  <a:cubicBezTo>
                    <a:pt x="9610" y="1103"/>
                    <a:pt x="9591" y="1095"/>
                    <a:pt x="9576" y="1074"/>
                  </a:cubicBezTo>
                  <a:cubicBezTo>
                    <a:pt x="9576" y="1074"/>
                    <a:pt x="4670" y="1392"/>
                    <a:pt x="2533" y="1392"/>
                  </a:cubicBezTo>
                  <a:cubicBezTo>
                    <a:pt x="2040" y="1392"/>
                    <a:pt x="1694" y="1375"/>
                    <a:pt x="1590" y="1333"/>
                  </a:cubicBezTo>
                  <a:cubicBezTo>
                    <a:pt x="1463" y="1295"/>
                    <a:pt x="1357" y="1274"/>
                    <a:pt x="1269" y="1274"/>
                  </a:cubicBezTo>
                  <a:cubicBezTo>
                    <a:pt x="1102" y="1274"/>
                    <a:pt x="998" y="1349"/>
                    <a:pt x="925" y="1518"/>
                  </a:cubicBezTo>
                  <a:cubicBezTo>
                    <a:pt x="555" y="2221"/>
                    <a:pt x="1" y="7027"/>
                    <a:pt x="407" y="7286"/>
                  </a:cubicBezTo>
                  <a:cubicBezTo>
                    <a:pt x="476" y="7315"/>
                    <a:pt x="660" y="7327"/>
                    <a:pt x="929" y="7327"/>
                  </a:cubicBezTo>
                  <a:cubicBezTo>
                    <a:pt x="2052" y="7327"/>
                    <a:pt x="4663" y="7120"/>
                    <a:pt x="6625" y="7120"/>
                  </a:cubicBezTo>
                  <a:cubicBezTo>
                    <a:pt x="7740" y="7120"/>
                    <a:pt x="8645" y="7187"/>
                    <a:pt x="8948" y="7396"/>
                  </a:cubicBezTo>
                  <a:cubicBezTo>
                    <a:pt x="9981" y="7285"/>
                    <a:pt x="13569" y="6814"/>
                    <a:pt x="15899" y="6814"/>
                  </a:cubicBezTo>
                  <a:cubicBezTo>
                    <a:pt x="16652" y="6814"/>
                    <a:pt x="17274" y="6863"/>
                    <a:pt x="17636" y="6990"/>
                  </a:cubicBezTo>
                  <a:cubicBezTo>
                    <a:pt x="17968" y="6721"/>
                    <a:pt x="19596" y="6662"/>
                    <a:pt x="21378" y="6662"/>
                  </a:cubicBezTo>
                  <a:cubicBezTo>
                    <a:pt x="22785" y="6662"/>
                    <a:pt x="24289" y="6699"/>
                    <a:pt x="25325" y="6699"/>
                  </a:cubicBezTo>
                  <a:cubicBezTo>
                    <a:pt x="26046" y="6699"/>
                    <a:pt x="26541" y="6681"/>
                    <a:pt x="26620" y="6620"/>
                  </a:cubicBezTo>
                  <a:cubicBezTo>
                    <a:pt x="26780" y="6496"/>
                    <a:pt x="27222" y="6440"/>
                    <a:pt x="27662" y="6440"/>
                  </a:cubicBezTo>
                  <a:cubicBezTo>
                    <a:pt x="28138" y="6440"/>
                    <a:pt x="28612" y="6505"/>
                    <a:pt x="28727" y="6620"/>
                  </a:cubicBezTo>
                  <a:cubicBezTo>
                    <a:pt x="28864" y="6757"/>
                    <a:pt x="29025" y="6804"/>
                    <a:pt x="29191" y="6804"/>
                  </a:cubicBezTo>
                  <a:cubicBezTo>
                    <a:pt x="29534" y="6804"/>
                    <a:pt x="29899" y="6608"/>
                    <a:pt x="30131" y="6608"/>
                  </a:cubicBezTo>
                  <a:cubicBezTo>
                    <a:pt x="30211" y="6608"/>
                    <a:pt x="30275" y="6631"/>
                    <a:pt x="30317" y="6694"/>
                  </a:cubicBezTo>
                  <a:lnTo>
                    <a:pt x="32239" y="6324"/>
                  </a:lnTo>
                  <a:lnTo>
                    <a:pt x="41334" y="6213"/>
                  </a:lnTo>
                  <a:cubicBezTo>
                    <a:pt x="41818" y="6065"/>
                    <a:pt x="42334" y="6019"/>
                    <a:pt x="42843" y="6019"/>
                  </a:cubicBezTo>
                  <a:cubicBezTo>
                    <a:pt x="43659" y="6019"/>
                    <a:pt x="44456" y="6137"/>
                    <a:pt x="45064" y="6137"/>
                  </a:cubicBezTo>
                  <a:cubicBezTo>
                    <a:pt x="45582" y="6137"/>
                    <a:pt x="45963" y="6051"/>
                    <a:pt x="46103" y="5733"/>
                  </a:cubicBezTo>
                  <a:cubicBezTo>
                    <a:pt x="46547" y="4808"/>
                    <a:pt x="46953" y="1037"/>
                    <a:pt x="46732" y="150"/>
                  </a:cubicBezTo>
                  <a:cubicBezTo>
                    <a:pt x="46722" y="62"/>
                    <a:pt x="46454" y="29"/>
                    <a:pt x="46063" y="29"/>
                  </a:cubicBezTo>
                  <a:cubicBezTo>
                    <a:pt x="44972" y="29"/>
                    <a:pt x="42922" y="290"/>
                    <a:pt x="42813" y="372"/>
                  </a:cubicBezTo>
                  <a:cubicBezTo>
                    <a:pt x="42785" y="381"/>
                    <a:pt x="42757" y="386"/>
                    <a:pt x="42731" y="386"/>
                  </a:cubicBezTo>
                  <a:cubicBezTo>
                    <a:pt x="42651" y="386"/>
                    <a:pt x="42582" y="344"/>
                    <a:pt x="42554" y="261"/>
                  </a:cubicBezTo>
                  <a:cubicBezTo>
                    <a:pt x="42554" y="187"/>
                    <a:pt x="39042" y="113"/>
                    <a:pt x="39042" y="113"/>
                  </a:cubicBezTo>
                  <a:cubicBezTo>
                    <a:pt x="39042" y="42"/>
                    <a:pt x="39011" y="1"/>
                    <a:pt x="38949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9" name="Google Shape;479;p33"/>
            <p:cNvSpPr/>
            <p:nvPr/>
          </p:nvSpPr>
          <p:spPr>
            <a:xfrm>
              <a:off x="6031450" y="1597625"/>
              <a:ext cx="907650" cy="173875"/>
            </a:xfrm>
            <a:custGeom>
              <a:avLst/>
              <a:gdLst/>
              <a:ahLst/>
              <a:cxnLst/>
              <a:rect l="l" t="t" r="r" b="b"/>
              <a:pathLst>
                <a:path w="36306" h="6955" extrusionOk="0">
                  <a:moveTo>
                    <a:pt x="30114" y="1"/>
                  </a:moveTo>
                  <a:cubicBezTo>
                    <a:pt x="30083" y="1"/>
                    <a:pt x="30049" y="13"/>
                    <a:pt x="30021" y="41"/>
                  </a:cubicBezTo>
                  <a:cubicBezTo>
                    <a:pt x="29698" y="283"/>
                    <a:pt x="27593" y="447"/>
                    <a:pt x="26186" y="447"/>
                  </a:cubicBezTo>
                  <a:cubicBezTo>
                    <a:pt x="25660" y="447"/>
                    <a:pt x="25231" y="424"/>
                    <a:pt x="25030" y="374"/>
                  </a:cubicBezTo>
                  <a:cubicBezTo>
                    <a:pt x="24797" y="290"/>
                    <a:pt x="24556" y="252"/>
                    <a:pt x="24315" y="252"/>
                  </a:cubicBezTo>
                  <a:cubicBezTo>
                    <a:pt x="24020" y="252"/>
                    <a:pt x="23724" y="309"/>
                    <a:pt x="23440" y="411"/>
                  </a:cubicBezTo>
                  <a:cubicBezTo>
                    <a:pt x="23051" y="519"/>
                    <a:pt x="22362" y="537"/>
                    <a:pt x="21603" y="537"/>
                  </a:cubicBezTo>
                  <a:cubicBezTo>
                    <a:pt x="21249" y="537"/>
                    <a:pt x="20880" y="533"/>
                    <a:pt x="20519" y="533"/>
                  </a:cubicBezTo>
                  <a:cubicBezTo>
                    <a:pt x="19813" y="533"/>
                    <a:pt x="19139" y="547"/>
                    <a:pt x="18671" y="632"/>
                  </a:cubicBezTo>
                  <a:cubicBezTo>
                    <a:pt x="18583" y="650"/>
                    <a:pt x="18519" y="657"/>
                    <a:pt x="18470" y="657"/>
                  </a:cubicBezTo>
                  <a:cubicBezTo>
                    <a:pt x="18212" y="657"/>
                    <a:pt x="18410" y="448"/>
                    <a:pt x="18005" y="448"/>
                  </a:cubicBezTo>
                  <a:cubicBezTo>
                    <a:pt x="17470" y="473"/>
                    <a:pt x="12872" y="692"/>
                    <a:pt x="10021" y="692"/>
                  </a:cubicBezTo>
                  <a:cubicBezTo>
                    <a:pt x="8739" y="692"/>
                    <a:pt x="7810" y="648"/>
                    <a:pt x="7764" y="522"/>
                  </a:cubicBezTo>
                  <a:cubicBezTo>
                    <a:pt x="7758" y="491"/>
                    <a:pt x="7747" y="479"/>
                    <a:pt x="7732" y="479"/>
                  </a:cubicBezTo>
                  <a:cubicBezTo>
                    <a:pt x="7670" y="479"/>
                    <a:pt x="7545" y="698"/>
                    <a:pt x="7470" y="698"/>
                  </a:cubicBezTo>
                  <a:cubicBezTo>
                    <a:pt x="7455" y="698"/>
                    <a:pt x="7442" y="690"/>
                    <a:pt x="7432" y="669"/>
                  </a:cubicBezTo>
                  <a:cubicBezTo>
                    <a:pt x="7432" y="669"/>
                    <a:pt x="4041" y="888"/>
                    <a:pt x="2257" y="888"/>
                  </a:cubicBezTo>
                  <a:cubicBezTo>
                    <a:pt x="1722" y="888"/>
                    <a:pt x="1332" y="868"/>
                    <a:pt x="1221" y="817"/>
                  </a:cubicBezTo>
                  <a:cubicBezTo>
                    <a:pt x="1129" y="765"/>
                    <a:pt x="1051" y="740"/>
                    <a:pt x="986" y="740"/>
                  </a:cubicBezTo>
                  <a:cubicBezTo>
                    <a:pt x="866" y="740"/>
                    <a:pt x="788" y="822"/>
                    <a:pt x="740" y="965"/>
                  </a:cubicBezTo>
                  <a:cubicBezTo>
                    <a:pt x="444" y="1668"/>
                    <a:pt x="1" y="6474"/>
                    <a:pt x="333" y="6770"/>
                  </a:cubicBezTo>
                  <a:cubicBezTo>
                    <a:pt x="386" y="6794"/>
                    <a:pt x="525" y="6803"/>
                    <a:pt x="728" y="6803"/>
                  </a:cubicBezTo>
                  <a:cubicBezTo>
                    <a:pt x="1534" y="6803"/>
                    <a:pt x="3350" y="6651"/>
                    <a:pt x="4821" y="6651"/>
                  </a:cubicBezTo>
                  <a:cubicBezTo>
                    <a:pt x="5817" y="6651"/>
                    <a:pt x="6655" y="6721"/>
                    <a:pt x="6914" y="6954"/>
                  </a:cubicBezTo>
                  <a:cubicBezTo>
                    <a:pt x="7689" y="6874"/>
                    <a:pt x="10262" y="6485"/>
                    <a:pt x="12060" y="6485"/>
                  </a:cubicBezTo>
                  <a:cubicBezTo>
                    <a:pt x="12750" y="6485"/>
                    <a:pt x="13325" y="6542"/>
                    <a:pt x="13643" y="6696"/>
                  </a:cubicBezTo>
                  <a:cubicBezTo>
                    <a:pt x="13868" y="6457"/>
                    <a:pt x="14889" y="6394"/>
                    <a:pt x="16081" y="6394"/>
                  </a:cubicBezTo>
                  <a:cubicBezTo>
                    <a:pt x="17392" y="6394"/>
                    <a:pt x="18908" y="6470"/>
                    <a:pt x="19798" y="6470"/>
                  </a:cubicBezTo>
                  <a:cubicBezTo>
                    <a:pt x="20228" y="6470"/>
                    <a:pt x="20512" y="6452"/>
                    <a:pt x="20556" y="6400"/>
                  </a:cubicBezTo>
                  <a:cubicBezTo>
                    <a:pt x="20671" y="6302"/>
                    <a:pt x="20974" y="6254"/>
                    <a:pt x="21288" y="6254"/>
                  </a:cubicBezTo>
                  <a:cubicBezTo>
                    <a:pt x="21685" y="6254"/>
                    <a:pt x="22101" y="6330"/>
                    <a:pt x="22183" y="6474"/>
                  </a:cubicBezTo>
                  <a:cubicBezTo>
                    <a:pt x="22296" y="6628"/>
                    <a:pt x="22429" y="6679"/>
                    <a:pt x="22567" y="6679"/>
                  </a:cubicBezTo>
                  <a:cubicBezTo>
                    <a:pt x="22839" y="6679"/>
                    <a:pt x="23127" y="6478"/>
                    <a:pt x="23307" y="6478"/>
                  </a:cubicBezTo>
                  <a:cubicBezTo>
                    <a:pt x="23363" y="6478"/>
                    <a:pt x="23409" y="6497"/>
                    <a:pt x="23440" y="6548"/>
                  </a:cubicBezTo>
                  <a:lnTo>
                    <a:pt x="24919" y="6215"/>
                  </a:lnTo>
                  <a:lnTo>
                    <a:pt x="31943" y="6252"/>
                  </a:lnTo>
                  <a:cubicBezTo>
                    <a:pt x="32302" y="6109"/>
                    <a:pt x="32684" y="6063"/>
                    <a:pt x="33063" y="6063"/>
                  </a:cubicBezTo>
                  <a:cubicBezTo>
                    <a:pt x="33725" y="6063"/>
                    <a:pt x="34375" y="6203"/>
                    <a:pt x="34863" y="6203"/>
                  </a:cubicBezTo>
                  <a:cubicBezTo>
                    <a:pt x="35246" y="6203"/>
                    <a:pt x="35529" y="6116"/>
                    <a:pt x="35640" y="5808"/>
                  </a:cubicBezTo>
                  <a:cubicBezTo>
                    <a:pt x="35936" y="4884"/>
                    <a:pt x="36306" y="1113"/>
                    <a:pt x="36121" y="226"/>
                  </a:cubicBezTo>
                  <a:cubicBezTo>
                    <a:pt x="36111" y="149"/>
                    <a:pt x="35906" y="119"/>
                    <a:pt x="35606" y="119"/>
                  </a:cubicBezTo>
                  <a:cubicBezTo>
                    <a:pt x="34755" y="119"/>
                    <a:pt x="33144" y="356"/>
                    <a:pt x="33089" y="411"/>
                  </a:cubicBezTo>
                  <a:cubicBezTo>
                    <a:pt x="33069" y="431"/>
                    <a:pt x="33045" y="440"/>
                    <a:pt x="33022" y="440"/>
                  </a:cubicBezTo>
                  <a:cubicBezTo>
                    <a:pt x="32962" y="440"/>
                    <a:pt x="32905" y="380"/>
                    <a:pt x="32905" y="300"/>
                  </a:cubicBezTo>
                  <a:cubicBezTo>
                    <a:pt x="32905" y="226"/>
                    <a:pt x="30206" y="78"/>
                    <a:pt x="30206" y="78"/>
                  </a:cubicBezTo>
                  <a:cubicBezTo>
                    <a:pt x="30206" y="32"/>
                    <a:pt x="30163" y="1"/>
                    <a:pt x="30114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0" name="Google Shape;480;p33"/>
            <p:cNvSpPr/>
            <p:nvPr/>
          </p:nvSpPr>
          <p:spPr>
            <a:xfrm>
              <a:off x="6070275" y="1383450"/>
              <a:ext cx="828175" cy="187475"/>
            </a:xfrm>
            <a:custGeom>
              <a:avLst/>
              <a:gdLst/>
              <a:ahLst/>
              <a:cxnLst/>
              <a:rect l="l" t="t" r="r" b="b"/>
              <a:pathLst>
                <a:path w="33127" h="7499" extrusionOk="0">
                  <a:moveTo>
                    <a:pt x="27486" y="1"/>
                  </a:moveTo>
                  <a:cubicBezTo>
                    <a:pt x="27458" y="1"/>
                    <a:pt x="27427" y="21"/>
                    <a:pt x="27396" y="68"/>
                  </a:cubicBezTo>
                  <a:cubicBezTo>
                    <a:pt x="27069" y="335"/>
                    <a:pt x="24769" y="554"/>
                    <a:pt x="23528" y="554"/>
                  </a:cubicBezTo>
                  <a:cubicBezTo>
                    <a:pt x="23222" y="554"/>
                    <a:pt x="22980" y="541"/>
                    <a:pt x="22848" y="511"/>
                  </a:cubicBezTo>
                  <a:cubicBezTo>
                    <a:pt x="22641" y="431"/>
                    <a:pt x="22419" y="393"/>
                    <a:pt x="22199" y="393"/>
                  </a:cubicBezTo>
                  <a:cubicBezTo>
                    <a:pt x="21909" y="393"/>
                    <a:pt x="21621" y="459"/>
                    <a:pt x="21369" y="585"/>
                  </a:cubicBezTo>
                  <a:cubicBezTo>
                    <a:pt x="20556" y="844"/>
                    <a:pt x="18116" y="659"/>
                    <a:pt x="17007" y="881"/>
                  </a:cubicBezTo>
                  <a:cubicBezTo>
                    <a:pt x="16903" y="911"/>
                    <a:pt x="16835" y="922"/>
                    <a:pt x="16789" y="922"/>
                  </a:cubicBezTo>
                  <a:cubicBezTo>
                    <a:pt x="16603" y="922"/>
                    <a:pt x="16763" y="733"/>
                    <a:pt x="16378" y="733"/>
                  </a:cubicBezTo>
                  <a:cubicBezTo>
                    <a:pt x="15839" y="762"/>
                    <a:pt x="10684" y="1160"/>
                    <a:pt x="8248" y="1160"/>
                  </a:cubicBezTo>
                  <a:cubicBezTo>
                    <a:pt x="7510" y="1160"/>
                    <a:pt x="7022" y="1123"/>
                    <a:pt x="6988" y="1029"/>
                  </a:cubicBezTo>
                  <a:cubicBezTo>
                    <a:pt x="6982" y="998"/>
                    <a:pt x="6972" y="986"/>
                    <a:pt x="6959" y="986"/>
                  </a:cubicBezTo>
                  <a:cubicBezTo>
                    <a:pt x="6904" y="986"/>
                    <a:pt x="6797" y="1205"/>
                    <a:pt x="6728" y="1205"/>
                  </a:cubicBezTo>
                  <a:cubicBezTo>
                    <a:pt x="6714" y="1205"/>
                    <a:pt x="6702" y="1197"/>
                    <a:pt x="6692" y="1177"/>
                  </a:cubicBezTo>
                  <a:cubicBezTo>
                    <a:pt x="6692" y="1177"/>
                    <a:pt x="3107" y="1528"/>
                    <a:pt x="1614" y="1528"/>
                  </a:cubicBezTo>
                  <a:cubicBezTo>
                    <a:pt x="1294" y="1528"/>
                    <a:pt x="1070" y="1512"/>
                    <a:pt x="999" y="1473"/>
                  </a:cubicBezTo>
                  <a:cubicBezTo>
                    <a:pt x="909" y="1434"/>
                    <a:pt x="838" y="1414"/>
                    <a:pt x="777" y="1414"/>
                  </a:cubicBezTo>
                  <a:cubicBezTo>
                    <a:pt x="663" y="1414"/>
                    <a:pt x="591" y="1488"/>
                    <a:pt x="518" y="1657"/>
                  </a:cubicBezTo>
                  <a:cubicBezTo>
                    <a:pt x="296" y="2360"/>
                    <a:pt x="0" y="7166"/>
                    <a:pt x="333" y="7425"/>
                  </a:cubicBezTo>
                  <a:cubicBezTo>
                    <a:pt x="374" y="7445"/>
                    <a:pt x="473" y="7454"/>
                    <a:pt x="617" y="7454"/>
                  </a:cubicBezTo>
                  <a:cubicBezTo>
                    <a:pt x="1357" y="7454"/>
                    <a:pt x="3294" y="7224"/>
                    <a:pt x="4742" y="7224"/>
                  </a:cubicBezTo>
                  <a:cubicBezTo>
                    <a:pt x="5526" y="7224"/>
                    <a:pt x="6166" y="7291"/>
                    <a:pt x="6396" y="7499"/>
                  </a:cubicBezTo>
                  <a:cubicBezTo>
                    <a:pt x="7130" y="7386"/>
                    <a:pt x="9697" y="6885"/>
                    <a:pt x="11330" y="6885"/>
                  </a:cubicBezTo>
                  <a:cubicBezTo>
                    <a:pt x="11836" y="6885"/>
                    <a:pt x="12252" y="6933"/>
                    <a:pt x="12496" y="7055"/>
                  </a:cubicBezTo>
                  <a:cubicBezTo>
                    <a:pt x="12762" y="6736"/>
                    <a:pt x="14183" y="6680"/>
                    <a:pt x="15615" y="6680"/>
                  </a:cubicBezTo>
                  <a:cubicBezTo>
                    <a:pt x="16383" y="6680"/>
                    <a:pt x="17155" y="6697"/>
                    <a:pt x="17753" y="6697"/>
                  </a:cubicBezTo>
                  <a:cubicBezTo>
                    <a:pt x="18366" y="6697"/>
                    <a:pt x="18797" y="6680"/>
                    <a:pt x="18855" y="6611"/>
                  </a:cubicBezTo>
                  <a:cubicBezTo>
                    <a:pt x="18985" y="6501"/>
                    <a:pt x="19318" y="6445"/>
                    <a:pt x="19641" y="6445"/>
                  </a:cubicBezTo>
                  <a:cubicBezTo>
                    <a:pt x="19965" y="6445"/>
                    <a:pt x="20279" y="6501"/>
                    <a:pt x="20371" y="6611"/>
                  </a:cubicBezTo>
                  <a:cubicBezTo>
                    <a:pt x="20475" y="6778"/>
                    <a:pt x="20597" y="6833"/>
                    <a:pt x="20721" y="6833"/>
                  </a:cubicBezTo>
                  <a:cubicBezTo>
                    <a:pt x="20966" y="6833"/>
                    <a:pt x="21222" y="6618"/>
                    <a:pt x="21375" y="6618"/>
                  </a:cubicBezTo>
                  <a:cubicBezTo>
                    <a:pt x="21420" y="6618"/>
                    <a:pt x="21456" y="6637"/>
                    <a:pt x="21480" y="6685"/>
                  </a:cubicBezTo>
                  <a:lnTo>
                    <a:pt x="22885" y="6316"/>
                  </a:lnTo>
                  <a:lnTo>
                    <a:pt x="29318" y="6205"/>
                  </a:lnTo>
                  <a:cubicBezTo>
                    <a:pt x="29660" y="6048"/>
                    <a:pt x="30025" y="5999"/>
                    <a:pt x="30385" y="5999"/>
                  </a:cubicBezTo>
                  <a:cubicBezTo>
                    <a:pt x="30966" y="5999"/>
                    <a:pt x="31534" y="6126"/>
                    <a:pt x="31969" y="6126"/>
                  </a:cubicBezTo>
                  <a:cubicBezTo>
                    <a:pt x="32342" y="6126"/>
                    <a:pt x="32617" y="6033"/>
                    <a:pt x="32719" y="5687"/>
                  </a:cubicBezTo>
                  <a:cubicBezTo>
                    <a:pt x="33015" y="3839"/>
                    <a:pt x="33126" y="1953"/>
                    <a:pt x="33015" y="105"/>
                  </a:cubicBezTo>
                  <a:cubicBezTo>
                    <a:pt x="33006" y="32"/>
                    <a:pt x="32837" y="4"/>
                    <a:pt x="32586" y="4"/>
                  </a:cubicBezTo>
                  <a:cubicBezTo>
                    <a:pt x="31813" y="4"/>
                    <a:pt x="30261" y="271"/>
                    <a:pt x="30205" y="326"/>
                  </a:cubicBezTo>
                  <a:cubicBezTo>
                    <a:pt x="30195" y="348"/>
                    <a:pt x="30177" y="357"/>
                    <a:pt x="30159" y="357"/>
                  </a:cubicBezTo>
                  <a:cubicBezTo>
                    <a:pt x="30113" y="357"/>
                    <a:pt x="30058" y="305"/>
                    <a:pt x="30058" y="253"/>
                  </a:cubicBezTo>
                  <a:cubicBezTo>
                    <a:pt x="30058" y="179"/>
                    <a:pt x="27581" y="105"/>
                    <a:pt x="27581" y="105"/>
                  </a:cubicBezTo>
                  <a:cubicBezTo>
                    <a:pt x="27559" y="40"/>
                    <a:pt x="27525" y="1"/>
                    <a:pt x="27486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1" name="Google Shape;481;p33"/>
            <p:cNvSpPr/>
            <p:nvPr/>
          </p:nvSpPr>
          <p:spPr>
            <a:xfrm>
              <a:off x="5929775" y="1648425"/>
              <a:ext cx="941850" cy="237100"/>
            </a:xfrm>
            <a:custGeom>
              <a:avLst/>
              <a:gdLst/>
              <a:ahLst/>
              <a:cxnLst/>
              <a:rect l="l" t="t" r="r" b="b"/>
              <a:pathLst>
                <a:path w="37674" h="9484" extrusionOk="0">
                  <a:moveTo>
                    <a:pt x="37098" y="1"/>
                  </a:moveTo>
                  <a:cubicBezTo>
                    <a:pt x="36304" y="1"/>
                    <a:pt x="34296" y="426"/>
                    <a:pt x="34236" y="486"/>
                  </a:cubicBezTo>
                  <a:cubicBezTo>
                    <a:pt x="34214" y="508"/>
                    <a:pt x="34192" y="517"/>
                    <a:pt x="34172" y="517"/>
                  </a:cubicBezTo>
                  <a:cubicBezTo>
                    <a:pt x="34122" y="517"/>
                    <a:pt x="34077" y="464"/>
                    <a:pt x="34051" y="412"/>
                  </a:cubicBezTo>
                  <a:cubicBezTo>
                    <a:pt x="34041" y="393"/>
                    <a:pt x="33842" y="386"/>
                    <a:pt x="33553" y="386"/>
                  </a:cubicBezTo>
                  <a:cubicBezTo>
                    <a:pt x="32903" y="386"/>
                    <a:pt x="31799" y="420"/>
                    <a:pt x="31376" y="420"/>
                  </a:cubicBezTo>
                  <a:cubicBezTo>
                    <a:pt x="31268" y="420"/>
                    <a:pt x="31204" y="418"/>
                    <a:pt x="31204" y="412"/>
                  </a:cubicBezTo>
                  <a:cubicBezTo>
                    <a:pt x="31204" y="348"/>
                    <a:pt x="31167" y="308"/>
                    <a:pt x="31114" y="308"/>
                  </a:cubicBezTo>
                  <a:cubicBezTo>
                    <a:pt x="31075" y="308"/>
                    <a:pt x="31029" y="329"/>
                    <a:pt x="30982" y="375"/>
                  </a:cubicBezTo>
                  <a:cubicBezTo>
                    <a:pt x="30616" y="708"/>
                    <a:pt x="27343" y="1131"/>
                    <a:pt x="26128" y="1131"/>
                  </a:cubicBezTo>
                  <a:cubicBezTo>
                    <a:pt x="25993" y="1131"/>
                    <a:pt x="25884" y="1125"/>
                    <a:pt x="25806" y="1114"/>
                  </a:cubicBezTo>
                  <a:cubicBezTo>
                    <a:pt x="25610" y="1062"/>
                    <a:pt x="25409" y="1037"/>
                    <a:pt x="25208" y="1037"/>
                  </a:cubicBezTo>
                  <a:cubicBezTo>
                    <a:pt x="24842" y="1037"/>
                    <a:pt x="24477" y="1119"/>
                    <a:pt x="24143" y="1262"/>
                  </a:cubicBezTo>
                  <a:cubicBezTo>
                    <a:pt x="23218" y="1595"/>
                    <a:pt x="20409" y="1558"/>
                    <a:pt x="19152" y="1854"/>
                  </a:cubicBezTo>
                  <a:cubicBezTo>
                    <a:pt x="19030" y="1895"/>
                    <a:pt x="18952" y="1910"/>
                    <a:pt x="18900" y="1910"/>
                  </a:cubicBezTo>
                  <a:cubicBezTo>
                    <a:pt x="18729" y="1910"/>
                    <a:pt x="18836" y="1740"/>
                    <a:pt x="18525" y="1740"/>
                  </a:cubicBezTo>
                  <a:cubicBezTo>
                    <a:pt x="18502" y="1740"/>
                    <a:pt x="18477" y="1741"/>
                    <a:pt x="18449" y="1743"/>
                  </a:cubicBezTo>
                  <a:cubicBezTo>
                    <a:pt x="17754" y="1838"/>
                    <a:pt x="10556" y="2715"/>
                    <a:pt x="8359" y="2715"/>
                  </a:cubicBezTo>
                  <a:cubicBezTo>
                    <a:pt x="7984" y="2715"/>
                    <a:pt x="7755" y="2689"/>
                    <a:pt x="7728" y="2630"/>
                  </a:cubicBezTo>
                  <a:cubicBezTo>
                    <a:pt x="7716" y="2602"/>
                    <a:pt x="7702" y="2590"/>
                    <a:pt x="7686" y="2590"/>
                  </a:cubicBezTo>
                  <a:cubicBezTo>
                    <a:pt x="7612" y="2590"/>
                    <a:pt x="7495" y="2842"/>
                    <a:pt x="7404" y="2842"/>
                  </a:cubicBezTo>
                  <a:cubicBezTo>
                    <a:pt x="7388" y="2842"/>
                    <a:pt x="7372" y="2834"/>
                    <a:pt x="7358" y="2815"/>
                  </a:cubicBezTo>
                  <a:cubicBezTo>
                    <a:pt x="7358" y="2815"/>
                    <a:pt x="2529" y="3471"/>
                    <a:pt x="1195" y="3471"/>
                  </a:cubicBezTo>
                  <a:cubicBezTo>
                    <a:pt x="1044" y="3471"/>
                    <a:pt x="937" y="3462"/>
                    <a:pt x="888" y="3444"/>
                  </a:cubicBezTo>
                  <a:cubicBezTo>
                    <a:pt x="802" y="3422"/>
                    <a:pt x="732" y="3410"/>
                    <a:pt x="672" y="3410"/>
                  </a:cubicBezTo>
                  <a:cubicBezTo>
                    <a:pt x="528" y="3410"/>
                    <a:pt x="449" y="3482"/>
                    <a:pt x="371" y="3665"/>
                  </a:cubicBezTo>
                  <a:cubicBezTo>
                    <a:pt x="112" y="4368"/>
                    <a:pt x="1" y="9211"/>
                    <a:pt x="371" y="9470"/>
                  </a:cubicBezTo>
                  <a:cubicBezTo>
                    <a:pt x="399" y="9479"/>
                    <a:pt x="448" y="9484"/>
                    <a:pt x="516" y="9484"/>
                  </a:cubicBezTo>
                  <a:cubicBezTo>
                    <a:pt x="1276" y="9484"/>
                    <a:pt x="4356" y="8943"/>
                    <a:pt x="6138" y="8943"/>
                  </a:cubicBezTo>
                  <a:cubicBezTo>
                    <a:pt x="6698" y="8943"/>
                    <a:pt x="7130" y="8996"/>
                    <a:pt x="7321" y="9137"/>
                  </a:cubicBezTo>
                  <a:cubicBezTo>
                    <a:pt x="8212" y="8983"/>
                    <a:pt x="11605" y="8217"/>
                    <a:pt x="13427" y="8217"/>
                  </a:cubicBezTo>
                  <a:cubicBezTo>
                    <a:pt x="13797" y="8217"/>
                    <a:pt x="14102" y="8249"/>
                    <a:pt x="14308" y="8324"/>
                  </a:cubicBezTo>
                  <a:cubicBezTo>
                    <a:pt x="14900" y="7621"/>
                    <a:pt x="21296" y="7732"/>
                    <a:pt x="21555" y="7473"/>
                  </a:cubicBezTo>
                  <a:cubicBezTo>
                    <a:pt x="21699" y="7329"/>
                    <a:pt x="22153" y="7254"/>
                    <a:pt x="22566" y="7254"/>
                  </a:cubicBezTo>
                  <a:cubicBezTo>
                    <a:pt x="22893" y="7254"/>
                    <a:pt x="23194" y="7301"/>
                    <a:pt x="23292" y="7399"/>
                  </a:cubicBezTo>
                  <a:cubicBezTo>
                    <a:pt x="23407" y="7542"/>
                    <a:pt x="23533" y="7592"/>
                    <a:pt x="23662" y="7592"/>
                  </a:cubicBezTo>
                  <a:cubicBezTo>
                    <a:pt x="23955" y="7592"/>
                    <a:pt x="24259" y="7335"/>
                    <a:pt x="24455" y="7335"/>
                  </a:cubicBezTo>
                  <a:cubicBezTo>
                    <a:pt x="24507" y="7335"/>
                    <a:pt x="24552" y="7353"/>
                    <a:pt x="24586" y="7399"/>
                  </a:cubicBezTo>
                  <a:lnTo>
                    <a:pt x="26102" y="6919"/>
                  </a:lnTo>
                  <a:lnTo>
                    <a:pt x="33459" y="6401"/>
                  </a:lnTo>
                  <a:cubicBezTo>
                    <a:pt x="33991" y="6161"/>
                    <a:pt x="34580" y="6111"/>
                    <a:pt x="35134" y="6111"/>
                  </a:cubicBezTo>
                  <a:cubicBezTo>
                    <a:pt x="35524" y="6111"/>
                    <a:pt x="35897" y="6135"/>
                    <a:pt x="36221" y="6135"/>
                  </a:cubicBezTo>
                  <a:cubicBezTo>
                    <a:pt x="36781" y="6135"/>
                    <a:pt x="37197" y="6062"/>
                    <a:pt x="37304" y="5662"/>
                  </a:cubicBezTo>
                  <a:cubicBezTo>
                    <a:pt x="37600" y="4738"/>
                    <a:pt x="37674" y="967"/>
                    <a:pt x="37415" y="79"/>
                  </a:cubicBezTo>
                  <a:cubicBezTo>
                    <a:pt x="37401" y="24"/>
                    <a:pt x="37282" y="1"/>
                    <a:pt x="37098" y="1"/>
                  </a:cubicBezTo>
                  <a:close/>
                </a:path>
              </a:pathLst>
            </a:custGeom>
            <a:solidFill>
              <a:srgbClr val="FFE638">
                <a:alpha val="47320"/>
              </a:srgb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82" name="Google Shape;482;p33"/>
          <p:cNvSpPr txBox="1">
            <a:spLocks noGrp="1"/>
          </p:cNvSpPr>
          <p:nvPr>
            <p:ph type="title"/>
          </p:nvPr>
        </p:nvSpPr>
        <p:spPr>
          <a:xfrm>
            <a:off x="136791" y="1026307"/>
            <a:ext cx="8438712" cy="320573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lvl="0"/>
            <a:r>
              <a:rPr lang="en" sz="7200" dirty="0">
                <a:latin typeface="Comic Sans MS" panose="030F0702030302020204" pitchFamily="66" charset="0"/>
              </a:rPr>
              <a:t>Thank you for coming </a:t>
            </a:r>
            <a:r>
              <a:rPr lang="en-GB" sz="7200" dirty="0">
                <a:latin typeface="Comic Sans MS" panose="030F0702030302020204" pitchFamily="66" charset="0"/>
              </a:rPr>
              <a:t>and </a:t>
            </a:r>
            <a:r>
              <a:rPr lang="en" sz="7200" dirty="0">
                <a:latin typeface="Comic Sans MS" panose="030F0702030302020204" pitchFamily="66" charset="0"/>
              </a:rPr>
              <a:t>for your continued support!</a:t>
            </a:r>
            <a:br>
              <a:rPr lang="en" sz="9600" dirty="0"/>
            </a:br>
            <a:endParaRPr sz="4000" dirty="0"/>
          </a:p>
        </p:txBody>
      </p:sp>
      <p:grpSp>
        <p:nvGrpSpPr>
          <p:cNvPr id="483" name="Google Shape;483;p33"/>
          <p:cNvGrpSpPr/>
          <p:nvPr/>
        </p:nvGrpSpPr>
        <p:grpSpPr>
          <a:xfrm rot="-986207">
            <a:off x="7332166" y="3222482"/>
            <a:ext cx="1616130" cy="1616696"/>
            <a:chOff x="6184211" y="3374741"/>
            <a:chExt cx="941234" cy="939562"/>
          </a:xfrm>
        </p:grpSpPr>
        <p:sp>
          <p:nvSpPr>
            <p:cNvPr id="484" name="Google Shape;484;p33"/>
            <p:cNvSpPr/>
            <p:nvPr/>
          </p:nvSpPr>
          <p:spPr>
            <a:xfrm>
              <a:off x="6184211" y="3374741"/>
              <a:ext cx="941234" cy="939562"/>
            </a:xfrm>
            <a:custGeom>
              <a:avLst/>
              <a:gdLst/>
              <a:ahLst/>
              <a:cxnLst/>
              <a:rect l="l" t="t" r="r" b="b"/>
              <a:pathLst>
                <a:path w="44466" h="44387" extrusionOk="0">
                  <a:moveTo>
                    <a:pt x="36940" y="1"/>
                  </a:moveTo>
                  <a:cubicBezTo>
                    <a:pt x="36903" y="1"/>
                    <a:pt x="36865" y="4"/>
                    <a:pt x="36827" y="11"/>
                  </a:cubicBezTo>
                  <a:lnTo>
                    <a:pt x="634" y="6783"/>
                  </a:lnTo>
                  <a:cubicBezTo>
                    <a:pt x="234" y="6849"/>
                    <a:pt x="0" y="7216"/>
                    <a:pt x="67" y="7617"/>
                  </a:cubicBezTo>
                  <a:lnTo>
                    <a:pt x="6838" y="43809"/>
                  </a:lnTo>
                  <a:cubicBezTo>
                    <a:pt x="6898" y="44138"/>
                    <a:pt x="7199" y="44386"/>
                    <a:pt x="7525" y="44386"/>
                  </a:cubicBezTo>
                  <a:cubicBezTo>
                    <a:pt x="7563" y="44386"/>
                    <a:pt x="7601" y="44383"/>
                    <a:pt x="7639" y="44376"/>
                  </a:cubicBezTo>
                  <a:lnTo>
                    <a:pt x="43832" y="37571"/>
                  </a:lnTo>
                  <a:cubicBezTo>
                    <a:pt x="44232" y="37505"/>
                    <a:pt x="44465" y="37138"/>
                    <a:pt x="44399" y="36771"/>
                  </a:cubicBezTo>
                  <a:lnTo>
                    <a:pt x="37627" y="578"/>
                  </a:lnTo>
                  <a:cubicBezTo>
                    <a:pt x="37567" y="249"/>
                    <a:pt x="37266" y="1"/>
                    <a:pt x="36940" y="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5" name="Google Shape;485;p33"/>
            <p:cNvSpPr/>
            <p:nvPr/>
          </p:nvSpPr>
          <p:spPr>
            <a:xfrm>
              <a:off x="6269643" y="3504879"/>
              <a:ext cx="151115" cy="794374"/>
            </a:xfrm>
            <a:custGeom>
              <a:avLst/>
              <a:gdLst/>
              <a:ahLst/>
              <a:cxnLst/>
              <a:rect l="l" t="t" r="r" b="b"/>
              <a:pathLst>
                <a:path w="7139" h="37528" extrusionOk="0">
                  <a:moveTo>
                    <a:pt x="101" y="1"/>
                  </a:moveTo>
                  <a:lnTo>
                    <a:pt x="0" y="34"/>
                  </a:lnTo>
                  <a:lnTo>
                    <a:pt x="7005" y="37528"/>
                  </a:lnTo>
                  <a:lnTo>
                    <a:pt x="7139" y="37528"/>
                  </a:lnTo>
                  <a:lnTo>
                    <a:pt x="10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6" name="Google Shape;486;p33"/>
            <p:cNvSpPr/>
            <p:nvPr/>
          </p:nvSpPr>
          <p:spPr>
            <a:xfrm>
              <a:off x="6196912" y="3446986"/>
              <a:ext cx="795072" cy="151115"/>
            </a:xfrm>
            <a:custGeom>
              <a:avLst/>
              <a:gdLst/>
              <a:ahLst/>
              <a:cxnLst/>
              <a:rect l="l" t="t" r="r" b="b"/>
              <a:pathLst>
                <a:path w="37561" h="7139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7" name="Google Shape;487;p33"/>
            <p:cNvSpPr/>
            <p:nvPr/>
          </p:nvSpPr>
          <p:spPr>
            <a:xfrm>
              <a:off x="6211750" y="3527486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8" name="Google Shape;488;p33"/>
            <p:cNvSpPr/>
            <p:nvPr/>
          </p:nvSpPr>
          <p:spPr>
            <a:xfrm>
              <a:off x="6226568" y="3607965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94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94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9" name="Google Shape;489;p33"/>
            <p:cNvSpPr/>
            <p:nvPr/>
          </p:nvSpPr>
          <p:spPr>
            <a:xfrm>
              <a:off x="6242105" y="3688465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1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0" name="Google Shape;490;p33"/>
            <p:cNvSpPr/>
            <p:nvPr/>
          </p:nvSpPr>
          <p:spPr>
            <a:xfrm>
              <a:off x="6256943" y="3768965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60" y="0"/>
                  </a:moveTo>
                  <a:lnTo>
                    <a:pt x="0" y="7039"/>
                  </a:lnTo>
                  <a:lnTo>
                    <a:pt x="33" y="7139"/>
                  </a:lnTo>
                  <a:lnTo>
                    <a:pt x="37594" y="100"/>
                  </a:lnTo>
                  <a:lnTo>
                    <a:pt x="37560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1" name="Google Shape;491;p33"/>
            <p:cNvSpPr/>
            <p:nvPr/>
          </p:nvSpPr>
          <p:spPr>
            <a:xfrm>
              <a:off x="6271760" y="3849465"/>
              <a:ext cx="795792" cy="151115"/>
            </a:xfrm>
            <a:custGeom>
              <a:avLst/>
              <a:gdLst/>
              <a:ahLst/>
              <a:cxnLst/>
              <a:rect l="l" t="t" r="r" b="b"/>
              <a:pathLst>
                <a:path w="37595" h="7139" extrusionOk="0">
                  <a:moveTo>
                    <a:pt x="37594" y="0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2" name="Google Shape;492;p33"/>
            <p:cNvSpPr/>
            <p:nvPr/>
          </p:nvSpPr>
          <p:spPr>
            <a:xfrm>
              <a:off x="6287297" y="3929944"/>
              <a:ext cx="795072" cy="151136"/>
            </a:xfrm>
            <a:custGeom>
              <a:avLst/>
              <a:gdLst/>
              <a:ahLst/>
              <a:cxnLst/>
              <a:rect l="l" t="t" r="r" b="b"/>
              <a:pathLst>
                <a:path w="37561" h="7140" extrusionOk="0">
                  <a:moveTo>
                    <a:pt x="37561" y="1"/>
                  </a:moveTo>
                  <a:lnTo>
                    <a:pt x="0" y="7039"/>
                  </a:lnTo>
                  <a:lnTo>
                    <a:pt x="0" y="7139"/>
                  </a:lnTo>
                  <a:lnTo>
                    <a:pt x="37561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3" name="Google Shape;493;p33"/>
            <p:cNvSpPr/>
            <p:nvPr/>
          </p:nvSpPr>
          <p:spPr>
            <a:xfrm>
              <a:off x="6302114" y="4010444"/>
              <a:ext cx="795792" cy="151136"/>
            </a:xfrm>
            <a:custGeom>
              <a:avLst/>
              <a:gdLst/>
              <a:ahLst/>
              <a:cxnLst/>
              <a:rect l="l" t="t" r="r" b="b"/>
              <a:pathLst>
                <a:path w="37595" h="7140" extrusionOk="0">
                  <a:moveTo>
                    <a:pt x="37561" y="1"/>
                  </a:moveTo>
                  <a:lnTo>
                    <a:pt x="1" y="7039"/>
                  </a:lnTo>
                  <a:lnTo>
                    <a:pt x="34" y="7139"/>
                  </a:lnTo>
                  <a:lnTo>
                    <a:pt x="37594" y="101"/>
                  </a:lnTo>
                  <a:lnTo>
                    <a:pt x="37561" y="1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4" name="Google Shape;494;p33"/>
            <p:cNvSpPr/>
            <p:nvPr/>
          </p:nvSpPr>
          <p:spPr>
            <a:xfrm>
              <a:off x="6316953" y="4090944"/>
              <a:ext cx="795771" cy="151115"/>
            </a:xfrm>
            <a:custGeom>
              <a:avLst/>
              <a:gdLst/>
              <a:ahLst/>
              <a:cxnLst/>
              <a:rect l="l" t="t" r="r" b="b"/>
              <a:pathLst>
                <a:path w="37594" h="7139" extrusionOk="0">
                  <a:moveTo>
                    <a:pt x="37594" y="0"/>
                  </a:moveTo>
                  <a:lnTo>
                    <a:pt x="0" y="7039"/>
                  </a:lnTo>
                  <a:lnTo>
                    <a:pt x="34" y="7139"/>
                  </a:lnTo>
                  <a:lnTo>
                    <a:pt x="37594" y="100"/>
                  </a:lnTo>
                  <a:lnTo>
                    <a:pt x="37594" y="0"/>
                  </a:lnTo>
                  <a:close/>
                </a:path>
              </a:pathLst>
            </a:custGeom>
            <a:solidFill>
              <a:srgbClr val="FFE6E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495" name="Google Shape;495;p33"/>
          <p:cNvGrpSpPr/>
          <p:nvPr/>
        </p:nvGrpSpPr>
        <p:grpSpPr>
          <a:xfrm rot="-713365">
            <a:off x="6592690" y="2991874"/>
            <a:ext cx="1582336" cy="1438047"/>
            <a:chOff x="5290308" y="3500646"/>
            <a:chExt cx="875551" cy="860798"/>
          </a:xfrm>
        </p:grpSpPr>
        <p:sp>
          <p:nvSpPr>
            <p:cNvPr id="496" name="Google Shape;496;p33"/>
            <p:cNvSpPr/>
            <p:nvPr/>
          </p:nvSpPr>
          <p:spPr>
            <a:xfrm>
              <a:off x="5745727" y="4155907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7" y="0"/>
                  </a:moveTo>
                  <a:cubicBezTo>
                    <a:pt x="67" y="0"/>
                    <a:pt x="34" y="67"/>
                    <a:pt x="0" y="134"/>
                  </a:cubicBezTo>
                  <a:lnTo>
                    <a:pt x="0" y="167"/>
                  </a:lnTo>
                  <a:cubicBezTo>
                    <a:pt x="17" y="250"/>
                    <a:pt x="84" y="292"/>
                    <a:pt x="151" y="292"/>
                  </a:cubicBezTo>
                  <a:cubicBezTo>
                    <a:pt x="217" y="292"/>
                    <a:pt x="284" y="250"/>
                    <a:pt x="301" y="167"/>
                  </a:cubicBezTo>
                  <a:lnTo>
                    <a:pt x="301" y="134"/>
                  </a:lnTo>
                  <a:cubicBezTo>
                    <a:pt x="267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7" name="Google Shape;497;p33"/>
            <p:cNvSpPr/>
            <p:nvPr/>
          </p:nvSpPr>
          <p:spPr>
            <a:xfrm>
              <a:off x="5747843" y="410364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7" y="251"/>
                    <a:pt x="267" y="168"/>
                  </a:cubicBezTo>
                  <a:lnTo>
                    <a:pt x="267" y="101"/>
                  </a:lnTo>
                  <a:cubicBezTo>
                    <a:pt x="234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8" name="Google Shape;498;p33"/>
            <p:cNvSpPr/>
            <p:nvPr/>
          </p:nvSpPr>
          <p:spPr>
            <a:xfrm>
              <a:off x="5744308" y="4208847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8" y="251"/>
                    <a:pt x="268" y="168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9" name="Google Shape;499;p33"/>
            <p:cNvSpPr/>
            <p:nvPr/>
          </p:nvSpPr>
          <p:spPr>
            <a:xfrm>
              <a:off x="5741493" y="431407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0" name="Google Shape;500;p33"/>
            <p:cNvSpPr/>
            <p:nvPr/>
          </p:nvSpPr>
          <p:spPr>
            <a:xfrm>
              <a:off x="5742911" y="4261109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01"/>
                    <a:pt x="133" y="301"/>
                  </a:cubicBezTo>
                  <a:cubicBezTo>
                    <a:pt x="200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1" name="Google Shape;501;p33"/>
            <p:cNvSpPr/>
            <p:nvPr/>
          </p:nvSpPr>
          <p:spPr>
            <a:xfrm>
              <a:off x="5804339" y="4105063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201"/>
                  </a:lnTo>
                  <a:cubicBezTo>
                    <a:pt x="17" y="267"/>
                    <a:pt x="75" y="301"/>
                    <a:pt x="134" y="301"/>
                  </a:cubicBezTo>
                  <a:cubicBezTo>
                    <a:pt x="192" y="301"/>
                    <a:pt x="250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2" name="Google Shape;502;p33"/>
            <p:cNvSpPr/>
            <p:nvPr/>
          </p:nvSpPr>
          <p:spPr>
            <a:xfrm>
              <a:off x="5802921" y="4157833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209"/>
                  </a:lnTo>
                  <a:cubicBezTo>
                    <a:pt x="0" y="293"/>
                    <a:pt x="67" y="334"/>
                    <a:pt x="134" y="334"/>
                  </a:cubicBezTo>
                  <a:cubicBezTo>
                    <a:pt x="201" y="334"/>
                    <a:pt x="267" y="293"/>
                    <a:pt x="267" y="209"/>
                  </a:cubicBezTo>
                  <a:lnTo>
                    <a:pt x="267" y="143"/>
                  </a:lnTo>
                  <a:cubicBezTo>
                    <a:pt x="267" y="76"/>
                    <a:pt x="201" y="9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3" name="Google Shape;503;p33"/>
            <p:cNvSpPr/>
            <p:nvPr/>
          </p:nvSpPr>
          <p:spPr>
            <a:xfrm>
              <a:off x="5797968" y="4315468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8"/>
                    <a:pt x="234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4" name="Google Shape;504;p33"/>
            <p:cNvSpPr/>
            <p:nvPr/>
          </p:nvSpPr>
          <p:spPr>
            <a:xfrm>
              <a:off x="5799386" y="426322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51"/>
                    <a:pt x="67" y="292"/>
                    <a:pt x="134" y="292"/>
                  </a:cubicBezTo>
                  <a:cubicBezTo>
                    <a:pt x="201" y="292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1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5" name="Google Shape;505;p33"/>
            <p:cNvSpPr/>
            <p:nvPr/>
          </p:nvSpPr>
          <p:spPr>
            <a:xfrm>
              <a:off x="5801503" y="4210265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51"/>
                    <a:pt x="59" y="293"/>
                    <a:pt x="122" y="293"/>
                  </a:cubicBezTo>
                  <a:cubicBezTo>
                    <a:pt x="184" y="293"/>
                    <a:pt x="251" y="251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6" name="Google Shape;506;p33"/>
            <p:cNvSpPr/>
            <p:nvPr/>
          </p:nvSpPr>
          <p:spPr>
            <a:xfrm>
              <a:off x="5860814" y="4106989"/>
              <a:ext cx="5673" cy="6054"/>
            </a:xfrm>
            <a:custGeom>
              <a:avLst/>
              <a:gdLst/>
              <a:ahLst/>
              <a:cxnLst/>
              <a:rect l="l" t="t" r="r" b="b"/>
              <a:pathLst>
                <a:path w="268" h="286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" y="231"/>
                    <a:pt x="45" y="285"/>
                    <a:pt x="98" y="285"/>
                  </a:cubicBezTo>
                  <a:cubicBezTo>
                    <a:pt x="110" y="285"/>
                    <a:pt x="122" y="282"/>
                    <a:pt x="134" y="276"/>
                  </a:cubicBezTo>
                  <a:cubicBezTo>
                    <a:pt x="146" y="282"/>
                    <a:pt x="159" y="285"/>
                    <a:pt x="170" y="285"/>
                  </a:cubicBezTo>
                  <a:cubicBezTo>
                    <a:pt x="223" y="285"/>
                    <a:pt x="268" y="231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45" y="1"/>
                    <a:pt x="201" y="1"/>
                  </a:cubicBezTo>
                  <a:cubicBezTo>
                    <a:pt x="191" y="1"/>
                    <a:pt x="180" y="3"/>
                    <a:pt x="167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7" name="Google Shape;507;p33"/>
            <p:cNvSpPr/>
            <p:nvPr/>
          </p:nvSpPr>
          <p:spPr>
            <a:xfrm>
              <a:off x="5859396" y="4159421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8" name="Google Shape;508;p33"/>
            <p:cNvSpPr/>
            <p:nvPr/>
          </p:nvSpPr>
          <p:spPr>
            <a:xfrm>
              <a:off x="5857999" y="4212191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60"/>
                    <a:pt x="67" y="302"/>
                    <a:pt x="134" y="302"/>
                  </a:cubicBezTo>
                  <a:cubicBezTo>
                    <a:pt x="200" y="302"/>
                    <a:pt x="267" y="260"/>
                    <a:pt x="267" y="177"/>
                  </a:cubicBezTo>
                  <a:lnTo>
                    <a:pt x="267" y="143"/>
                  </a:lnTo>
                  <a:cubicBezTo>
                    <a:pt x="267" y="43"/>
                    <a:pt x="200" y="10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9" name="Google Shape;509;p33"/>
            <p:cNvSpPr/>
            <p:nvPr/>
          </p:nvSpPr>
          <p:spPr>
            <a:xfrm>
              <a:off x="5856581" y="4264644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0"/>
                  </a:moveTo>
                  <a:cubicBezTo>
                    <a:pt x="67" y="0"/>
                    <a:pt x="34" y="34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7" y="267"/>
                    <a:pt x="301" y="200"/>
                  </a:cubicBezTo>
                  <a:lnTo>
                    <a:pt x="301" y="134"/>
                  </a:lnTo>
                  <a:cubicBezTo>
                    <a:pt x="301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0" name="Google Shape;510;p33"/>
            <p:cNvSpPr/>
            <p:nvPr/>
          </p:nvSpPr>
          <p:spPr>
            <a:xfrm>
              <a:off x="5855163" y="4317415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2"/>
                    <a:pt x="34" y="276"/>
                    <a:pt x="134" y="276"/>
                  </a:cubicBezTo>
                  <a:cubicBezTo>
                    <a:pt x="201" y="276"/>
                    <a:pt x="234" y="242"/>
                    <a:pt x="268" y="176"/>
                  </a:cubicBezTo>
                  <a:lnTo>
                    <a:pt x="268" y="109"/>
                  </a:lnTo>
                  <a:cubicBezTo>
                    <a:pt x="234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1" name="Google Shape;511;p33"/>
            <p:cNvSpPr/>
            <p:nvPr/>
          </p:nvSpPr>
          <p:spPr>
            <a:xfrm>
              <a:off x="5914474" y="4213800"/>
              <a:ext cx="6393" cy="6371"/>
            </a:xfrm>
            <a:custGeom>
              <a:avLst/>
              <a:gdLst/>
              <a:ahLst/>
              <a:cxnLst/>
              <a:rect l="l" t="t" r="r" b="b"/>
              <a:pathLst>
                <a:path w="302" h="301" extrusionOk="0">
                  <a:moveTo>
                    <a:pt x="168" y="0"/>
                  </a:moveTo>
                  <a:cubicBezTo>
                    <a:pt x="101" y="0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34" y="234"/>
                    <a:pt x="68" y="301"/>
                    <a:pt x="134" y="301"/>
                  </a:cubicBezTo>
                  <a:cubicBezTo>
                    <a:pt x="234" y="301"/>
                    <a:pt x="268" y="234"/>
                    <a:pt x="301" y="167"/>
                  </a:cubicBezTo>
                  <a:lnTo>
                    <a:pt x="301" y="134"/>
                  </a:lnTo>
                  <a:cubicBezTo>
                    <a:pt x="301" y="34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2" name="Google Shape;512;p33"/>
            <p:cNvSpPr/>
            <p:nvPr/>
          </p:nvSpPr>
          <p:spPr>
            <a:xfrm>
              <a:off x="5916591" y="416083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68"/>
                    <a:pt x="34" y="301"/>
                    <a:pt x="134" y="301"/>
                  </a:cubicBezTo>
                  <a:cubicBezTo>
                    <a:pt x="147" y="307"/>
                    <a:pt x="158" y="310"/>
                    <a:pt x="168" y="310"/>
                  </a:cubicBezTo>
                  <a:cubicBezTo>
                    <a:pt x="213" y="310"/>
                    <a:pt x="241" y="255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3" name="Google Shape;513;p33"/>
            <p:cNvSpPr/>
            <p:nvPr/>
          </p:nvSpPr>
          <p:spPr>
            <a:xfrm>
              <a:off x="5911659" y="431900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4" name="Google Shape;514;p33"/>
            <p:cNvSpPr/>
            <p:nvPr/>
          </p:nvSpPr>
          <p:spPr>
            <a:xfrm>
              <a:off x="5913077" y="4266041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0" y="268"/>
                    <a:pt x="67" y="301"/>
                    <a:pt x="134" y="301"/>
                  </a:cubicBezTo>
                  <a:cubicBezTo>
                    <a:pt x="146" y="307"/>
                    <a:pt x="158" y="310"/>
                    <a:pt x="170" y="310"/>
                  </a:cubicBezTo>
                  <a:cubicBezTo>
                    <a:pt x="222" y="310"/>
                    <a:pt x="267" y="256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5" name="Google Shape;515;p33"/>
            <p:cNvSpPr/>
            <p:nvPr/>
          </p:nvSpPr>
          <p:spPr>
            <a:xfrm>
              <a:off x="5918009" y="410910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10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6" name="Google Shape;516;p33"/>
            <p:cNvSpPr/>
            <p:nvPr/>
          </p:nvSpPr>
          <p:spPr>
            <a:xfrm>
              <a:off x="5970271" y="4267989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4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2"/>
                    <a:pt x="67" y="309"/>
                    <a:pt x="133" y="309"/>
                  </a:cubicBezTo>
                  <a:cubicBezTo>
                    <a:pt x="200" y="309"/>
                    <a:pt x="267" y="242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2" y="0"/>
                    <a:pt x="170" y="0"/>
                  </a:cubicBezTo>
                  <a:cubicBezTo>
                    <a:pt x="158" y="0"/>
                    <a:pt x="146" y="3"/>
                    <a:pt x="133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7" name="Google Shape;517;p33"/>
            <p:cNvSpPr/>
            <p:nvPr/>
          </p:nvSpPr>
          <p:spPr>
            <a:xfrm>
              <a:off x="5973087" y="416295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8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8" name="Google Shape;518;p33"/>
            <p:cNvSpPr/>
            <p:nvPr/>
          </p:nvSpPr>
          <p:spPr>
            <a:xfrm>
              <a:off x="5974505" y="4109995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67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168"/>
                  </a:lnTo>
                  <a:cubicBezTo>
                    <a:pt x="0" y="268"/>
                    <a:pt x="67" y="301"/>
                    <a:pt x="134" y="301"/>
                  </a:cubicBezTo>
                  <a:cubicBezTo>
                    <a:pt x="200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9" name="Google Shape;519;p33"/>
            <p:cNvSpPr/>
            <p:nvPr/>
          </p:nvSpPr>
          <p:spPr>
            <a:xfrm>
              <a:off x="5968853" y="432092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34" y="310"/>
                    <a:pt x="100" y="310"/>
                  </a:cubicBezTo>
                  <a:cubicBezTo>
                    <a:pt x="167" y="310"/>
                    <a:pt x="234" y="243"/>
                    <a:pt x="267" y="177"/>
                  </a:cubicBezTo>
                  <a:lnTo>
                    <a:pt x="267" y="110"/>
                  </a:lnTo>
                  <a:cubicBezTo>
                    <a:pt x="234" y="43"/>
                    <a:pt x="200" y="10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0" name="Google Shape;520;p33"/>
            <p:cNvSpPr/>
            <p:nvPr/>
          </p:nvSpPr>
          <p:spPr>
            <a:xfrm>
              <a:off x="5971669" y="421521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1" name="Google Shape;521;p33"/>
            <p:cNvSpPr/>
            <p:nvPr/>
          </p:nvSpPr>
          <p:spPr>
            <a:xfrm>
              <a:off x="6031700" y="4111942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4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2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2" name="Google Shape;522;p33"/>
            <p:cNvSpPr/>
            <p:nvPr/>
          </p:nvSpPr>
          <p:spPr>
            <a:xfrm>
              <a:off x="6025328" y="4322347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60"/>
                    <a:pt x="68" y="301"/>
                    <a:pt x="134" y="301"/>
                  </a:cubicBezTo>
                  <a:cubicBezTo>
                    <a:pt x="201" y="301"/>
                    <a:pt x="268" y="260"/>
                    <a:pt x="268" y="176"/>
                  </a:cubicBezTo>
                  <a:lnTo>
                    <a:pt x="268" y="110"/>
                  </a:lnTo>
                  <a:cubicBezTo>
                    <a:pt x="268" y="43"/>
                    <a:pt x="201" y="9"/>
                    <a:pt x="134" y="9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3" name="Google Shape;523;p33"/>
            <p:cNvSpPr/>
            <p:nvPr/>
          </p:nvSpPr>
          <p:spPr>
            <a:xfrm>
              <a:off x="6037330" y="3901516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31" y="1"/>
                  </a:moveTo>
                  <a:cubicBezTo>
                    <a:pt x="79" y="1"/>
                    <a:pt x="34" y="55"/>
                    <a:pt x="34" y="110"/>
                  </a:cubicBezTo>
                  <a:lnTo>
                    <a:pt x="34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301" y="176"/>
                  </a:cubicBezTo>
                  <a:lnTo>
                    <a:pt x="301" y="110"/>
                  </a:lnTo>
                  <a:cubicBezTo>
                    <a:pt x="301" y="55"/>
                    <a:pt x="257" y="1"/>
                    <a:pt x="204" y="1"/>
                  </a:cubicBezTo>
                  <a:cubicBezTo>
                    <a:pt x="192" y="1"/>
                    <a:pt x="180" y="3"/>
                    <a:pt x="168" y="10"/>
                  </a:cubicBezTo>
                  <a:cubicBezTo>
                    <a:pt x="155" y="3"/>
                    <a:pt x="143" y="1"/>
                    <a:pt x="131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4" name="Google Shape;524;p33"/>
            <p:cNvSpPr/>
            <p:nvPr/>
          </p:nvSpPr>
          <p:spPr>
            <a:xfrm>
              <a:off x="6028165" y="4217144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18" y="0"/>
                  </a:moveTo>
                  <a:cubicBezTo>
                    <a:pt x="55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0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34" y="9"/>
                    <a:pt x="167" y="9"/>
                  </a:cubicBezTo>
                  <a:cubicBezTo>
                    <a:pt x="149" y="3"/>
                    <a:pt x="133" y="0"/>
                    <a:pt x="11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5" name="Google Shape;525;p33"/>
            <p:cNvSpPr/>
            <p:nvPr/>
          </p:nvSpPr>
          <p:spPr>
            <a:xfrm>
              <a:off x="6026746" y="426957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7" y="301"/>
                    <a:pt x="134" y="301"/>
                  </a:cubicBezTo>
                  <a:cubicBezTo>
                    <a:pt x="201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6" name="Google Shape;526;p33"/>
            <p:cNvSpPr/>
            <p:nvPr/>
          </p:nvSpPr>
          <p:spPr>
            <a:xfrm>
              <a:off x="6030281" y="4164374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7" name="Google Shape;527;p33"/>
            <p:cNvSpPr/>
            <p:nvPr/>
          </p:nvSpPr>
          <p:spPr>
            <a:xfrm>
              <a:off x="5980855" y="389959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8" name="Google Shape;528;p33"/>
            <p:cNvSpPr/>
            <p:nvPr/>
          </p:nvSpPr>
          <p:spPr>
            <a:xfrm>
              <a:off x="5753495" y="3893239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200"/>
                  </a:lnTo>
                  <a:cubicBezTo>
                    <a:pt x="0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34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9" name="Google Shape;529;p33"/>
            <p:cNvSpPr/>
            <p:nvPr/>
          </p:nvSpPr>
          <p:spPr>
            <a:xfrm>
              <a:off x="5924359" y="38981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68" y="234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0" name="Google Shape;530;p33"/>
            <p:cNvSpPr/>
            <p:nvPr/>
          </p:nvSpPr>
          <p:spPr>
            <a:xfrm>
              <a:off x="5867165" y="3896055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68"/>
                    <a:pt x="68" y="334"/>
                    <a:pt x="134" y="334"/>
                  </a:cubicBezTo>
                  <a:cubicBezTo>
                    <a:pt x="201" y="334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1" name="Google Shape;531;p33"/>
            <p:cNvSpPr/>
            <p:nvPr/>
          </p:nvSpPr>
          <p:spPr>
            <a:xfrm>
              <a:off x="5696999" y="389112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7" y="267"/>
                    <a:pt x="76" y="300"/>
                    <a:pt x="134" y="300"/>
                  </a:cubicBezTo>
                  <a:cubicBezTo>
                    <a:pt x="193" y="300"/>
                    <a:pt x="251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2" name="Google Shape;532;p33"/>
            <p:cNvSpPr/>
            <p:nvPr/>
          </p:nvSpPr>
          <p:spPr>
            <a:xfrm>
              <a:off x="5810690" y="389463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8"/>
                  </a:lnTo>
                  <a:cubicBezTo>
                    <a:pt x="17" y="251"/>
                    <a:pt x="75" y="293"/>
                    <a:pt x="134" y="293"/>
                  </a:cubicBezTo>
                  <a:cubicBezTo>
                    <a:pt x="192" y="293"/>
                    <a:pt x="250" y="251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3" name="Google Shape;533;p33"/>
            <p:cNvSpPr/>
            <p:nvPr/>
          </p:nvSpPr>
          <p:spPr>
            <a:xfrm>
              <a:off x="5699836" y="3785899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17" y="268"/>
                    <a:pt x="84" y="301"/>
                    <a:pt x="146" y="301"/>
                  </a:cubicBezTo>
                  <a:cubicBezTo>
                    <a:pt x="209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4" name="Google Shape;534;p33"/>
            <p:cNvSpPr/>
            <p:nvPr/>
          </p:nvSpPr>
          <p:spPr>
            <a:xfrm>
              <a:off x="5698417" y="3838860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51"/>
                    <a:pt x="67" y="293"/>
                    <a:pt x="134" y="293"/>
                  </a:cubicBezTo>
                  <a:cubicBezTo>
                    <a:pt x="201" y="293"/>
                    <a:pt x="267" y="251"/>
                    <a:pt x="267" y="168"/>
                  </a:cubicBezTo>
                  <a:lnTo>
                    <a:pt x="267" y="101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5" name="Google Shape;535;p33"/>
            <p:cNvSpPr/>
            <p:nvPr/>
          </p:nvSpPr>
          <p:spPr>
            <a:xfrm>
              <a:off x="5701233" y="373365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6" name="Google Shape;536;p33"/>
            <p:cNvSpPr/>
            <p:nvPr/>
          </p:nvSpPr>
          <p:spPr>
            <a:xfrm>
              <a:off x="5695602" y="3944084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33" y="33"/>
                    <a:pt x="0" y="67"/>
                  </a:cubicBezTo>
                  <a:cubicBezTo>
                    <a:pt x="0" y="67"/>
                    <a:pt x="0" y="100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167"/>
                  </a:cubicBezTo>
                  <a:lnTo>
                    <a:pt x="267" y="133"/>
                  </a:lnTo>
                  <a:cubicBezTo>
                    <a:pt x="267" y="100"/>
                    <a:pt x="267" y="100"/>
                    <a:pt x="267" y="67"/>
                  </a:cubicBezTo>
                  <a:cubicBezTo>
                    <a:pt x="234" y="33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7" name="Google Shape;537;p33"/>
            <p:cNvSpPr/>
            <p:nvPr/>
          </p:nvSpPr>
          <p:spPr>
            <a:xfrm>
              <a:off x="5757030" y="3788037"/>
              <a:ext cx="5673" cy="5652"/>
            </a:xfrm>
            <a:custGeom>
              <a:avLst/>
              <a:gdLst/>
              <a:ahLst/>
              <a:cxnLst/>
              <a:rect l="l" t="t" r="r" b="b"/>
              <a:pathLst>
                <a:path w="268" h="267" extrusionOk="0">
                  <a:moveTo>
                    <a:pt x="134" y="0"/>
                  </a:moveTo>
                  <a:cubicBezTo>
                    <a:pt x="67" y="0"/>
                    <a:pt x="0" y="33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34" y="267"/>
                    <a:pt x="134" y="267"/>
                  </a:cubicBezTo>
                  <a:cubicBezTo>
                    <a:pt x="200" y="267"/>
                    <a:pt x="234" y="234"/>
                    <a:pt x="267" y="167"/>
                  </a:cubicBezTo>
                  <a:lnTo>
                    <a:pt x="267" y="100"/>
                  </a:lnTo>
                  <a:cubicBezTo>
                    <a:pt x="234" y="33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8" name="Google Shape;538;p33"/>
            <p:cNvSpPr/>
            <p:nvPr/>
          </p:nvSpPr>
          <p:spPr>
            <a:xfrm>
              <a:off x="5758427" y="373507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8" y="250"/>
                    <a:pt x="76" y="292"/>
                    <a:pt x="134" y="292"/>
                  </a:cubicBezTo>
                  <a:cubicBezTo>
                    <a:pt x="193" y="292"/>
                    <a:pt x="251" y="250"/>
                    <a:pt x="268" y="167"/>
                  </a:cubicBez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9" name="Google Shape;539;p33"/>
            <p:cNvSpPr/>
            <p:nvPr/>
          </p:nvSpPr>
          <p:spPr>
            <a:xfrm>
              <a:off x="5755612" y="384027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1"/>
                  </a:lnTo>
                  <a:cubicBezTo>
                    <a:pt x="0" y="267"/>
                    <a:pt x="59" y="301"/>
                    <a:pt x="121" y="301"/>
                  </a:cubicBezTo>
                  <a:cubicBezTo>
                    <a:pt x="184" y="301"/>
                    <a:pt x="251" y="267"/>
                    <a:pt x="267" y="201"/>
                  </a:cubicBezTo>
                  <a:lnTo>
                    <a:pt x="267" y="134"/>
                  </a:lnTo>
                  <a:cubicBezTo>
                    <a:pt x="234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0" name="Google Shape;540;p33"/>
            <p:cNvSpPr/>
            <p:nvPr/>
          </p:nvSpPr>
          <p:spPr>
            <a:xfrm>
              <a:off x="5752077" y="3945481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34" y="1"/>
                  </a:moveTo>
                  <a:cubicBezTo>
                    <a:pt x="101" y="1"/>
                    <a:pt x="34" y="34"/>
                    <a:pt x="34" y="67"/>
                  </a:cubicBezTo>
                  <a:cubicBezTo>
                    <a:pt x="1" y="101"/>
                    <a:pt x="1" y="101"/>
                    <a:pt x="34" y="134"/>
                  </a:cubicBezTo>
                  <a:lnTo>
                    <a:pt x="34" y="201"/>
                  </a:lnTo>
                  <a:cubicBezTo>
                    <a:pt x="34" y="268"/>
                    <a:pt x="92" y="301"/>
                    <a:pt x="155" y="301"/>
                  </a:cubicBezTo>
                  <a:cubicBezTo>
                    <a:pt x="217" y="301"/>
                    <a:pt x="284" y="268"/>
                    <a:pt x="301" y="201"/>
                  </a:cubicBezTo>
                  <a:lnTo>
                    <a:pt x="301" y="134"/>
                  </a:lnTo>
                  <a:cubicBezTo>
                    <a:pt x="301" y="101"/>
                    <a:pt x="301" y="101"/>
                    <a:pt x="301" y="67"/>
                  </a:cubicBez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1" name="Google Shape;541;p33"/>
            <p:cNvSpPr/>
            <p:nvPr/>
          </p:nvSpPr>
          <p:spPr>
            <a:xfrm>
              <a:off x="5749262" y="405068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17" y="268"/>
                    <a:pt x="75" y="301"/>
                    <a:pt x="134" y="301"/>
                  </a:cubicBezTo>
                  <a:cubicBezTo>
                    <a:pt x="192" y="301"/>
                    <a:pt x="250" y="268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2" name="Google Shape;542;p33"/>
            <p:cNvSpPr/>
            <p:nvPr/>
          </p:nvSpPr>
          <p:spPr>
            <a:xfrm>
              <a:off x="5750659" y="399844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3" name="Google Shape;543;p33"/>
            <p:cNvSpPr/>
            <p:nvPr/>
          </p:nvSpPr>
          <p:spPr>
            <a:xfrm>
              <a:off x="5812108" y="3842205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1"/>
                  </a:moveTo>
                  <a:cubicBezTo>
                    <a:pt x="44" y="1"/>
                    <a:pt x="0" y="55"/>
                    <a:pt x="0" y="110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3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43"/>
                    <a:pt x="200" y="10"/>
                    <a:pt x="133" y="10"/>
                  </a:cubicBezTo>
                  <a:cubicBezTo>
                    <a:pt x="121" y="3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4" name="Google Shape;544;p33"/>
            <p:cNvSpPr/>
            <p:nvPr/>
          </p:nvSpPr>
          <p:spPr>
            <a:xfrm>
              <a:off x="5813505" y="378943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7" y="251"/>
                    <a:pt x="76" y="293"/>
                    <a:pt x="134" y="293"/>
                  </a:cubicBezTo>
                  <a:cubicBezTo>
                    <a:pt x="193" y="293"/>
                    <a:pt x="251" y="251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5" name="Google Shape;545;p33"/>
            <p:cNvSpPr/>
            <p:nvPr/>
          </p:nvSpPr>
          <p:spPr>
            <a:xfrm>
              <a:off x="5805737" y="4052631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276"/>
                    <a:pt x="134" y="276"/>
                  </a:cubicBezTo>
                  <a:cubicBezTo>
                    <a:pt x="201" y="276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6" name="Google Shape;546;p33"/>
            <p:cNvSpPr/>
            <p:nvPr/>
          </p:nvSpPr>
          <p:spPr>
            <a:xfrm>
              <a:off x="5814923" y="3737002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00" y="0"/>
                  </a:moveTo>
                  <a:cubicBezTo>
                    <a:pt x="55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0" y="260"/>
                    <a:pt x="67" y="301"/>
                    <a:pt x="134" y="301"/>
                  </a:cubicBezTo>
                  <a:cubicBezTo>
                    <a:pt x="201" y="301"/>
                    <a:pt x="267" y="260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01" y="9"/>
                    <a:pt x="134" y="9"/>
                  </a:cubicBezTo>
                  <a:cubicBezTo>
                    <a:pt x="122" y="3"/>
                    <a:pt x="111" y="0"/>
                    <a:pt x="100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7" name="Google Shape;547;p33"/>
            <p:cNvSpPr/>
            <p:nvPr/>
          </p:nvSpPr>
          <p:spPr>
            <a:xfrm>
              <a:off x="5807155" y="3999860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17" y="250"/>
                    <a:pt x="84" y="292"/>
                    <a:pt x="151" y="292"/>
                  </a:cubicBezTo>
                  <a:cubicBezTo>
                    <a:pt x="217" y="292"/>
                    <a:pt x="284" y="250"/>
                    <a:pt x="301" y="167"/>
                  </a:cubicBezTo>
                  <a:cubicBezTo>
                    <a:pt x="301" y="67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8" name="Google Shape;548;p33"/>
            <p:cNvSpPr/>
            <p:nvPr/>
          </p:nvSpPr>
          <p:spPr>
            <a:xfrm>
              <a:off x="5809271" y="3947322"/>
              <a:ext cx="5673" cy="6477"/>
            </a:xfrm>
            <a:custGeom>
              <a:avLst/>
              <a:gdLst/>
              <a:ahLst/>
              <a:cxnLst/>
              <a:rect l="l" t="t" r="r" b="b"/>
              <a:pathLst>
                <a:path w="268" h="306" extrusionOk="0">
                  <a:moveTo>
                    <a:pt x="87" y="1"/>
                  </a:moveTo>
                  <a:cubicBezTo>
                    <a:pt x="49" y="1"/>
                    <a:pt x="25" y="32"/>
                    <a:pt x="1" y="81"/>
                  </a:cubicBezTo>
                  <a:cubicBezTo>
                    <a:pt x="1" y="81"/>
                    <a:pt x="1" y="114"/>
                    <a:pt x="1" y="114"/>
                  </a:cubicBezTo>
                  <a:lnTo>
                    <a:pt x="1" y="181"/>
                  </a:lnTo>
                  <a:cubicBezTo>
                    <a:pt x="1" y="264"/>
                    <a:pt x="67" y="306"/>
                    <a:pt x="134" y="306"/>
                  </a:cubicBezTo>
                  <a:cubicBezTo>
                    <a:pt x="201" y="306"/>
                    <a:pt x="267" y="264"/>
                    <a:pt x="267" y="181"/>
                  </a:cubicBezTo>
                  <a:lnTo>
                    <a:pt x="267" y="147"/>
                  </a:lnTo>
                  <a:cubicBezTo>
                    <a:pt x="267" y="114"/>
                    <a:pt x="267" y="81"/>
                    <a:pt x="267" y="81"/>
                  </a:cubicBezTo>
                  <a:cubicBezTo>
                    <a:pt x="243" y="32"/>
                    <a:pt x="201" y="1"/>
                    <a:pt x="167" y="1"/>
                  </a:cubicBezTo>
                  <a:cubicBezTo>
                    <a:pt x="154" y="1"/>
                    <a:pt x="143" y="5"/>
                    <a:pt x="134" y="14"/>
                  </a:cubicBezTo>
                  <a:cubicBezTo>
                    <a:pt x="116" y="5"/>
                    <a:pt x="101" y="1"/>
                    <a:pt x="8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9" name="Google Shape;549;p33"/>
            <p:cNvSpPr/>
            <p:nvPr/>
          </p:nvSpPr>
          <p:spPr>
            <a:xfrm>
              <a:off x="5872118" y="3738420"/>
              <a:ext cx="5673" cy="5842"/>
            </a:xfrm>
            <a:custGeom>
              <a:avLst/>
              <a:gdLst/>
              <a:ahLst/>
              <a:cxnLst/>
              <a:rect l="l" t="t" r="r" b="b"/>
              <a:pathLst>
                <a:path w="268" h="276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43"/>
                    <a:pt x="75" y="276"/>
                    <a:pt x="134" y="276"/>
                  </a:cubicBezTo>
                  <a:cubicBezTo>
                    <a:pt x="192" y="276"/>
                    <a:pt x="251" y="243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0" name="Google Shape;550;p33"/>
            <p:cNvSpPr/>
            <p:nvPr/>
          </p:nvSpPr>
          <p:spPr>
            <a:xfrm>
              <a:off x="5868583" y="3844321"/>
              <a:ext cx="6371" cy="5863"/>
            </a:xfrm>
            <a:custGeom>
              <a:avLst/>
              <a:gdLst/>
              <a:ahLst/>
              <a:cxnLst/>
              <a:rect l="l" t="t" r="r" b="b"/>
              <a:pathLst>
                <a:path w="301" h="277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51" y="276"/>
                  </a:cubicBezTo>
                  <a:cubicBezTo>
                    <a:pt x="217" y="276"/>
                    <a:pt x="284" y="243"/>
                    <a:pt x="301" y="176"/>
                  </a:cubicBezTo>
                  <a:lnTo>
                    <a:pt x="301" y="110"/>
                  </a:lnTo>
                  <a:cubicBezTo>
                    <a:pt x="274" y="55"/>
                    <a:pt x="246" y="1"/>
                    <a:pt x="201" y="1"/>
                  </a:cubicBezTo>
                  <a:cubicBezTo>
                    <a:pt x="191" y="1"/>
                    <a:pt x="180" y="4"/>
                    <a:pt x="167" y="10"/>
                  </a:cubicBezTo>
                  <a:cubicBezTo>
                    <a:pt x="149" y="4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1" name="Google Shape;551;p33"/>
            <p:cNvSpPr/>
            <p:nvPr/>
          </p:nvSpPr>
          <p:spPr>
            <a:xfrm>
              <a:off x="5870700" y="3791360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60"/>
                    <a:pt x="67" y="302"/>
                    <a:pt x="134" y="302"/>
                  </a:cubicBezTo>
                  <a:cubicBezTo>
                    <a:pt x="201" y="302"/>
                    <a:pt x="268" y="260"/>
                    <a:pt x="268" y="177"/>
                  </a:cubicBezTo>
                  <a:lnTo>
                    <a:pt x="268" y="110"/>
                  </a:lnTo>
                  <a:cubicBezTo>
                    <a:pt x="234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2" name="Google Shape;552;p33"/>
            <p:cNvSpPr/>
            <p:nvPr/>
          </p:nvSpPr>
          <p:spPr>
            <a:xfrm>
              <a:off x="5865768" y="394901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34" y="34"/>
                    <a:pt x="0" y="67"/>
                  </a:cubicBezTo>
                  <a:cubicBezTo>
                    <a:pt x="0" y="67"/>
                    <a:pt x="0" y="101"/>
                    <a:pt x="0" y="134"/>
                  </a:cubicBezTo>
                  <a:lnTo>
                    <a:pt x="0" y="167"/>
                  </a:lnTo>
                  <a:cubicBezTo>
                    <a:pt x="17" y="251"/>
                    <a:pt x="84" y="292"/>
                    <a:pt x="146" y="292"/>
                  </a:cubicBezTo>
                  <a:cubicBezTo>
                    <a:pt x="209" y="292"/>
                    <a:pt x="267" y="251"/>
                    <a:pt x="267" y="167"/>
                  </a:cubicBezTo>
                  <a:lnTo>
                    <a:pt x="267" y="134"/>
                  </a:lnTo>
                  <a:cubicBezTo>
                    <a:pt x="267" y="101"/>
                    <a:pt x="267" y="67"/>
                    <a:pt x="267" y="67"/>
                  </a:cubicBezTo>
                  <a:cubicBezTo>
                    <a:pt x="234" y="1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3" name="Google Shape;553;p33"/>
            <p:cNvSpPr/>
            <p:nvPr/>
          </p:nvSpPr>
          <p:spPr>
            <a:xfrm>
              <a:off x="5864349" y="4001786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1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4" name="Google Shape;554;p33"/>
            <p:cNvSpPr/>
            <p:nvPr/>
          </p:nvSpPr>
          <p:spPr>
            <a:xfrm>
              <a:off x="5862931" y="4054218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51"/>
                    <a:pt x="59" y="293"/>
                    <a:pt x="122" y="293"/>
                  </a:cubicBezTo>
                  <a:cubicBezTo>
                    <a:pt x="184" y="293"/>
                    <a:pt x="251" y="251"/>
                    <a:pt x="268" y="168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5" name="Google Shape;555;p33"/>
            <p:cNvSpPr/>
            <p:nvPr/>
          </p:nvSpPr>
          <p:spPr>
            <a:xfrm>
              <a:off x="5922962" y="3950434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134" y="0"/>
                  </a:moveTo>
                  <a:cubicBezTo>
                    <a:pt x="67" y="0"/>
                    <a:pt x="33" y="34"/>
                    <a:pt x="0" y="67"/>
                  </a:cubicBezTo>
                  <a:cubicBezTo>
                    <a:pt x="0" y="100"/>
                    <a:pt x="0" y="100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7"/>
                    <a:pt x="158" y="309"/>
                    <a:pt x="170" y="309"/>
                  </a:cubicBezTo>
                  <a:cubicBezTo>
                    <a:pt x="222" y="309"/>
                    <a:pt x="267" y="255"/>
                    <a:pt x="267" y="200"/>
                  </a:cubicBezTo>
                  <a:lnTo>
                    <a:pt x="267" y="134"/>
                  </a:lnTo>
                  <a:cubicBezTo>
                    <a:pt x="267" y="134"/>
                    <a:pt x="267" y="100"/>
                    <a:pt x="267" y="100"/>
                  </a:cubicBezTo>
                  <a:cubicBezTo>
                    <a:pt x="234" y="34"/>
                    <a:pt x="167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6" name="Google Shape;556;p33"/>
            <p:cNvSpPr/>
            <p:nvPr/>
          </p:nvSpPr>
          <p:spPr>
            <a:xfrm>
              <a:off x="5928593" y="3740008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8" y="326"/>
                    <a:pt x="134" y="326"/>
                  </a:cubicBezTo>
                  <a:cubicBezTo>
                    <a:pt x="201" y="326"/>
                    <a:pt x="268" y="284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7" name="Google Shape;557;p33"/>
            <p:cNvSpPr/>
            <p:nvPr/>
          </p:nvSpPr>
          <p:spPr>
            <a:xfrm>
              <a:off x="5927196" y="3792969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300" y="167"/>
                  </a:cubicBezTo>
                  <a:lnTo>
                    <a:pt x="300" y="134"/>
                  </a:lnTo>
                  <a:cubicBezTo>
                    <a:pt x="300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8" name="Google Shape;558;p33"/>
            <p:cNvSpPr/>
            <p:nvPr/>
          </p:nvSpPr>
          <p:spPr>
            <a:xfrm>
              <a:off x="5919427" y="4056144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9" name="Google Shape;559;p33"/>
            <p:cNvSpPr/>
            <p:nvPr/>
          </p:nvSpPr>
          <p:spPr>
            <a:xfrm>
              <a:off x="5920845" y="4003205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4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3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42"/>
                  </a:lnTo>
                  <a:cubicBezTo>
                    <a:pt x="267" y="60"/>
                    <a:pt x="244" y="0"/>
                    <a:pt x="181" y="0"/>
                  </a:cubicBezTo>
                  <a:cubicBezTo>
                    <a:pt x="167" y="0"/>
                    <a:pt x="151" y="3"/>
                    <a:pt x="133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0" name="Google Shape;560;p33"/>
            <p:cNvSpPr/>
            <p:nvPr/>
          </p:nvSpPr>
          <p:spPr>
            <a:xfrm>
              <a:off x="5925777" y="384521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7" y="268"/>
                    <a:pt x="267" y="168"/>
                  </a:cubicBezTo>
                  <a:lnTo>
                    <a:pt x="267" y="134"/>
                  </a:lnTo>
                  <a:cubicBezTo>
                    <a:pt x="267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1" name="Google Shape;561;p33"/>
            <p:cNvSpPr/>
            <p:nvPr/>
          </p:nvSpPr>
          <p:spPr>
            <a:xfrm>
              <a:off x="5978019" y="400479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168"/>
                  </a:lnTo>
                  <a:cubicBezTo>
                    <a:pt x="1" y="234"/>
                    <a:pt x="34" y="301"/>
                    <a:pt x="101" y="301"/>
                  </a:cubicBezTo>
                  <a:cubicBezTo>
                    <a:pt x="201" y="301"/>
                    <a:pt x="234" y="268"/>
                    <a:pt x="268" y="201"/>
                  </a:cubicBezTo>
                  <a:lnTo>
                    <a:pt x="268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2" name="Google Shape;562;p33"/>
            <p:cNvSpPr/>
            <p:nvPr/>
          </p:nvSpPr>
          <p:spPr>
            <a:xfrm>
              <a:off x="5982273" y="3847158"/>
              <a:ext cx="5652" cy="6562"/>
            </a:xfrm>
            <a:custGeom>
              <a:avLst/>
              <a:gdLst/>
              <a:ahLst/>
              <a:cxnLst/>
              <a:rect l="l" t="t" r="r" b="b"/>
              <a:pathLst>
                <a:path w="267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09"/>
                    <a:pt x="134" y="309"/>
                  </a:cubicBezTo>
                  <a:cubicBezTo>
                    <a:pt x="200" y="309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2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3" name="Google Shape;563;p33"/>
            <p:cNvSpPr/>
            <p:nvPr/>
          </p:nvSpPr>
          <p:spPr>
            <a:xfrm>
              <a:off x="5983671" y="379438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34" y="67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4" name="Google Shape;564;p33"/>
            <p:cNvSpPr/>
            <p:nvPr/>
          </p:nvSpPr>
          <p:spPr>
            <a:xfrm>
              <a:off x="5975902" y="4057563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34" y="310"/>
                    <a:pt x="268" y="243"/>
                    <a:pt x="301" y="176"/>
                  </a:cubicBezTo>
                  <a:lnTo>
                    <a:pt x="301" y="143"/>
                  </a:lnTo>
                  <a:cubicBezTo>
                    <a:pt x="301" y="43"/>
                    <a:pt x="234" y="10"/>
                    <a:pt x="168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5" name="Google Shape;565;p33"/>
            <p:cNvSpPr/>
            <p:nvPr/>
          </p:nvSpPr>
          <p:spPr>
            <a:xfrm>
              <a:off x="5985787" y="3741934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43"/>
                    <a:pt x="34" y="310"/>
                    <a:pt x="134" y="310"/>
                  </a:cubicBezTo>
                  <a:cubicBezTo>
                    <a:pt x="201" y="310"/>
                    <a:pt x="234" y="243"/>
                    <a:pt x="268" y="177"/>
                  </a:cubicBezTo>
                  <a:lnTo>
                    <a:pt x="268" y="110"/>
                  </a:lnTo>
                  <a:cubicBezTo>
                    <a:pt x="268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6" name="Google Shape;566;p33"/>
            <p:cNvSpPr/>
            <p:nvPr/>
          </p:nvSpPr>
          <p:spPr>
            <a:xfrm>
              <a:off x="5979437" y="3952276"/>
              <a:ext cx="5673" cy="6647"/>
            </a:xfrm>
            <a:custGeom>
              <a:avLst/>
              <a:gdLst/>
              <a:ahLst/>
              <a:cxnLst/>
              <a:rect l="l" t="t" r="r" b="b"/>
              <a:pathLst>
                <a:path w="268" h="314" extrusionOk="0">
                  <a:moveTo>
                    <a:pt x="186" y="0"/>
                  </a:moveTo>
                  <a:cubicBezTo>
                    <a:pt x="170" y="0"/>
                    <a:pt x="152" y="4"/>
                    <a:pt x="134" y="13"/>
                  </a:cubicBezTo>
                  <a:cubicBezTo>
                    <a:pt x="67" y="13"/>
                    <a:pt x="34" y="13"/>
                    <a:pt x="1" y="80"/>
                  </a:cubicBezTo>
                  <a:cubicBezTo>
                    <a:pt x="1" y="80"/>
                    <a:pt x="1" y="113"/>
                    <a:pt x="1" y="113"/>
                  </a:cubicBezTo>
                  <a:lnTo>
                    <a:pt x="1" y="180"/>
                  </a:lnTo>
                  <a:cubicBezTo>
                    <a:pt x="1" y="247"/>
                    <a:pt x="67" y="314"/>
                    <a:pt x="134" y="314"/>
                  </a:cubicBezTo>
                  <a:cubicBezTo>
                    <a:pt x="201" y="314"/>
                    <a:pt x="268" y="247"/>
                    <a:pt x="268" y="180"/>
                  </a:cubicBezTo>
                  <a:lnTo>
                    <a:pt x="268" y="113"/>
                  </a:lnTo>
                  <a:cubicBezTo>
                    <a:pt x="268" y="113"/>
                    <a:pt x="268" y="80"/>
                    <a:pt x="268" y="80"/>
                  </a:cubicBezTo>
                  <a:cubicBezTo>
                    <a:pt x="268" y="31"/>
                    <a:pt x="232" y="0"/>
                    <a:pt x="186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7" name="Google Shape;567;p33"/>
            <p:cNvSpPr/>
            <p:nvPr/>
          </p:nvSpPr>
          <p:spPr>
            <a:xfrm>
              <a:off x="6040865" y="3796313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43"/>
                  </a:lnTo>
                  <a:cubicBezTo>
                    <a:pt x="268" y="60"/>
                    <a:pt x="222" y="1"/>
                    <a:pt x="169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8" name="Google Shape;568;p33"/>
            <p:cNvSpPr/>
            <p:nvPr/>
          </p:nvSpPr>
          <p:spPr>
            <a:xfrm>
              <a:off x="6042283" y="374354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9" name="Google Shape;569;p33"/>
            <p:cNvSpPr/>
            <p:nvPr/>
          </p:nvSpPr>
          <p:spPr>
            <a:xfrm>
              <a:off x="6039468" y="3848745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8"/>
                  </a:lnTo>
                  <a:cubicBezTo>
                    <a:pt x="0" y="234"/>
                    <a:pt x="33" y="301"/>
                    <a:pt x="100" y="301"/>
                  </a:cubicBezTo>
                  <a:cubicBezTo>
                    <a:pt x="200" y="301"/>
                    <a:pt x="267" y="268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0" name="Google Shape;570;p33"/>
            <p:cNvSpPr/>
            <p:nvPr/>
          </p:nvSpPr>
          <p:spPr>
            <a:xfrm>
              <a:off x="6043702" y="3691111"/>
              <a:ext cx="5673" cy="6033"/>
            </a:xfrm>
            <a:custGeom>
              <a:avLst/>
              <a:gdLst/>
              <a:ahLst/>
              <a:cxnLst/>
              <a:rect l="l" t="t" r="r" b="b"/>
              <a:pathLst>
                <a:path w="268" h="285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30"/>
                    <a:pt x="45" y="285"/>
                    <a:pt x="97" y="285"/>
                  </a:cubicBezTo>
                  <a:cubicBezTo>
                    <a:pt x="109" y="285"/>
                    <a:pt x="121" y="282"/>
                    <a:pt x="134" y="276"/>
                  </a:cubicBezTo>
                  <a:cubicBezTo>
                    <a:pt x="146" y="282"/>
                    <a:pt x="158" y="285"/>
                    <a:pt x="170" y="285"/>
                  </a:cubicBezTo>
                  <a:cubicBezTo>
                    <a:pt x="223" y="285"/>
                    <a:pt x="267" y="23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1" name="Google Shape;571;p33"/>
            <p:cNvSpPr/>
            <p:nvPr/>
          </p:nvSpPr>
          <p:spPr>
            <a:xfrm>
              <a:off x="6033097" y="40591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2" name="Google Shape;572;p33"/>
            <p:cNvSpPr/>
            <p:nvPr/>
          </p:nvSpPr>
          <p:spPr>
            <a:xfrm>
              <a:off x="6045099" y="363834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68" y="0"/>
                  </a:moveTo>
                  <a:cubicBezTo>
                    <a:pt x="68" y="0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34" y="234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3" name="Google Shape;573;p33"/>
            <p:cNvSpPr/>
            <p:nvPr/>
          </p:nvSpPr>
          <p:spPr>
            <a:xfrm>
              <a:off x="6036632" y="3953969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3"/>
                    <a:pt x="1" y="67"/>
                  </a:cubicBezTo>
                  <a:lnTo>
                    <a:pt x="1" y="133"/>
                  </a:lnTo>
                  <a:lnTo>
                    <a:pt x="1" y="167"/>
                  </a:lnTo>
                  <a:cubicBezTo>
                    <a:pt x="1" y="234"/>
                    <a:pt x="34" y="300"/>
                    <a:pt x="134" y="300"/>
                  </a:cubicBezTo>
                  <a:cubicBezTo>
                    <a:pt x="201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67" y="100"/>
                    <a:pt x="267" y="100"/>
                    <a:pt x="267" y="67"/>
                  </a:cubicBezTo>
                  <a:cubicBezTo>
                    <a:pt x="234" y="33"/>
                    <a:pt x="167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4" name="Google Shape;574;p33"/>
            <p:cNvSpPr/>
            <p:nvPr/>
          </p:nvSpPr>
          <p:spPr>
            <a:xfrm>
              <a:off x="6034515" y="4006718"/>
              <a:ext cx="5673" cy="6054"/>
            </a:xfrm>
            <a:custGeom>
              <a:avLst/>
              <a:gdLst/>
              <a:ahLst/>
              <a:cxnLst/>
              <a:rect l="l" t="t" r="r" b="b"/>
              <a:pathLst>
                <a:path w="268" h="286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31"/>
                    <a:pt x="45" y="286"/>
                    <a:pt x="98" y="286"/>
                  </a:cubicBezTo>
                  <a:cubicBezTo>
                    <a:pt x="109" y="286"/>
                    <a:pt x="122" y="283"/>
                    <a:pt x="134" y="277"/>
                  </a:cubicBezTo>
                  <a:cubicBezTo>
                    <a:pt x="146" y="283"/>
                    <a:pt x="158" y="286"/>
                    <a:pt x="170" y="286"/>
                  </a:cubicBezTo>
                  <a:cubicBezTo>
                    <a:pt x="223" y="286"/>
                    <a:pt x="267" y="231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2" y="4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5" name="Google Shape;575;p33"/>
            <p:cNvSpPr/>
            <p:nvPr/>
          </p:nvSpPr>
          <p:spPr>
            <a:xfrm>
              <a:off x="5988624" y="3636732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10"/>
                  </a:lnTo>
                  <a:cubicBezTo>
                    <a:pt x="267" y="43"/>
                    <a:pt x="200" y="10"/>
                    <a:pt x="134" y="10"/>
                  </a:cubicBezTo>
                  <a:cubicBezTo>
                    <a:pt x="121" y="3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6" name="Google Shape;576;p33"/>
            <p:cNvSpPr/>
            <p:nvPr/>
          </p:nvSpPr>
          <p:spPr>
            <a:xfrm>
              <a:off x="5761264" y="3629873"/>
              <a:ext cx="5673" cy="6181"/>
            </a:xfrm>
            <a:custGeom>
              <a:avLst/>
              <a:gdLst/>
              <a:ahLst/>
              <a:cxnLst/>
              <a:rect l="l" t="t" r="r" b="b"/>
              <a:pathLst>
                <a:path w="268" h="292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167"/>
                  </a:lnTo>
                  <a:cubicBezTo>
                    <a:pt x="17" y="250"/>
                    <a:pt x="84" y="292"/>
                    <a:pt x="146" y="292"/>
                  </a:cubicBezTo>
                  <a:cubicBezTo>
                    <a:pt x="209" y="292"/>
                    <a:pt x="267" y="250"/>
                    <a:pt x="267" y="167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7" name="Google Shape;577;p33"/>
            <p:cNvSpPr/>
            <p:nvPr/>
          </p:nvSpPr>
          <p:spPr>
            <a:xfrm>
              <a:off x="5932128" y="3634805"/>
              <a:ext cx="5313" cy="6901"/>
            </a:xfrm>
            <a:custGeom>
              <a:avLst/>
              <a:gdLst/>
              <a:ahLst/>
              <a:cxnLst/>
              <a:rect l="l" t="t" r="r" b="b"/>
              <a:pathLst>
                <a:path w="251" h="326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7" y="326"/>
                    <a:pt x="130" y="326"/>
                  </a:cubicBezTo>
                  <a:cubicBezTo>
                    <a:pt x="193" y="326"/>
                    <a:pt x="251" y="284"/>
                    <a:pt x="234" y="201"/>
                  </a:cubicBezTo>
                  <a:lnTo>
                    <a:pt x="234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8" name="Google Shape;578;p33"/>
            <p:cNvSpPr/>
            <p:nvPr/>
          </p:nvSpPr>
          <p:spPr>
            <a:xfrm>
              <a:off x="5874933" y="3633387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7" y="251"/>
                    <a:pt x="76" y="293"/>
                    <a:pt x="134" y="293"/>
                  </a:cubicBezTo>
                  <a:cubicBezTo>
                    <a:pt x="193" y="293"/>
                    <a:pt x="251" y="251"/>
                    <a:pt x="268" y="168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9" name="Google Shape;579;p33"/>
            <p:cNvSpPr/>
            <p:nvPr/>
          </p:nvSpPr>
          <p:spPr>
            <a:xfrm>
              <a:off x="5704768" y="3628455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1" y="34"/>
                    <a:pt x="1" y="100"/>
                  </a:cubicBezTo>
                  <a:lnTo>
                    <a:pt x="1" y="200"/>
                  </a:lnTo>
                  <a:cubicBezTo>
                    <a:pt x="1" y="284"/>
                    <a:pt x="67" y="326"/>
                    <a:pt x="134" y="326"/>
                  </a:cubicBezTo>
                  <a:cubicBezTo>
                    <a:pt x="201" y="326"/>
                    <a:pt x="268" y="284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0" name="Google Shape;580;p33"/>
            <p:cNvSpPr/>
            <p:nvPr/>
          </p:nvSpPr>
          <p:spPr>
            <a:xfrm>
              <a:off x="5818458" y="363180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59"/>
                    <a:pt x="67" y="301"/>
                    <a:pt x="134" y="301"/>
                  </a:cubicBezTo>
                  <a:cubicBezTo>
                    <a:pt x="200" y="301"/>
                    <a:pt x="267" y="259"/>
                    <a:pt x="267" y="176"/>
                  </a:cubicBezTo>
                  <a:lnTo>
                    <a:pt x="267" y="109"/>
                  </a:lnTo>
                  <a:cubicBezTo>
                    <a:pt x="240" y="55"/>
                    <a:pt x="213" y="0"/>
                    <a:pt x="167" y="0"/>
                  </a:cubicBezTo>
                  <a:cubicBezTo>
                    <a:pt x="157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1" name="Google Shape;581;p33"/>
            <p:cNvSpPr/>
            <p:nvPr/>
          </p:nvSpPr>
          <p:spPr>
            <a:xfrm>
              <a:off x="5703370" y="3680697"/>
              <a:ext cx="5652" cy="6202"/>
            </a:xfrm>
            <a:custGeom>
              <a:avLst/>
              <a:gdLst/>
              <a:ahLst/>
              <a:cxnLst/>
              <a:rect l="l" t="t" r="r" b="b"/>
              <a:pathLst>
                <a:path w="267" h="293" extrusionOk="0">
                  <a:moveTo>
                    <a:pt x="133" y="1"/>
                  </a:moveTo>
                  <a:cubicBezTo>
                    <a:pt x="67" y="1"/>
                    <a:pt x="0" y="67"/>
                    <a:pt x="0" y="134"/>
                  </a:cubicBezTo>
                  <a:lnTo>
                    <a:pt x="0" y="168"/>
                  </a:lnTo>
                  <a:cubicBezTo>
                    <a:pt x="0" y="251"/>
                    <a:pt x="58" y="293"/>
                    <a:pt x="121" y="293"/>
                  </a:cubicBezTo>
                  <a:cubicBezTo>
                    <a:pt x="183" y="293"/>
                    <a:pt x="250" y="251"/>
                    <a:pt x="267" y="168"/>
                  </a:cubicBezTo>
                  <a:lnTo>
                    <a:pt x="267" y="134"/>
                  </a:lnTo>
                  <a:cubicBezTo>
                    <a:pt x="234" y="67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2" name="Google Shape;582;p33"/>
            <p:cNvSpPr/>
            <p:nvPr/>
          </p:nvSpPr>
          <p:spPr>
            <a:xfrm>
              <a:off x="5759845" y="368262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60"/>
                    <a:pt x="67" y="302"/>
                    <a:pt x="134" y="302"/>
                  </a:cubicBezTo>
                  <a:cubicBezTo>
                    <a:pt x="201" y="302"/>
                    <a:pt x="267" y="260"/>
                    <a:pt x="267" y="177"/>
                  </a:cubicBezTo>
                  <a:lnTo>
                    <a:pt x="267" y="143"/>
                  </a:lnTo>
                  <a:cubicBezTo>
                    <a:pt x="267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3" name="Google Shape;583;p33"/>
            <p:cNvSpPr/>
            <p:nvPr/>
          </p:nvSpPr>
          <p:spPr>
            <a:xfrm>
              <a:off x="5817040" y="3684232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51"/>
                    <a:pt x="59" y="292"/>
                    <a:pt x="121" y="292"/>
                  </a:cubicBezTo>
                  <a:cubicBezTo>
                    <a:pt x="184" y="292"/>
                    <a:pt x="251" y="251"/>
                    <a:pt x="267" y="167"/>
                  </a:cubicBezTo>
                  <a:lnTo>
                    <a:pt x="267" y="134"/>
                  </a:lnTo>
                  <a:cubicBezTo>
                    <a:pt x="234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4" name="Google Shape;584;p33"/>
            <p:cNvSpPr/>
            <p:nvPr/>
          </p:nvSpPr>
          <p:spPr>
            <a:xfrm>
              <a:off x="5873536" y="3685650"/>
              <a:ext cx="5652" cy="6901"/>
            </a:xfrm>
            <a:custGeom>
              <a:avLst/>
              <a:gdLst/>
              <a:ahLst/>
              <a:cxnLst/>
              <a:rect l="l" t="t" r="r" b="b"/>
              <a:pathLst>
                <a:path w="267" h="326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84"/>
                    <a:pt x="67" y="325"/>
                    <a:pt x="134" y="325"/>
                  </a:cubicBezTo>
                  <a:cubicBezTo>
                    <a:pt x="200" y="325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5" name="Google Shape;585;p33"/>
            <p:cNvSpPr/>
            <p:nvPr/>
          </p:nvSpPr>
          <p:spPr>
            <a:xfrm>
              <a:off x="5930011" y="3687766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0"/>
                  </a:moveTo>
                  <a:cubicBezTo>
                    <a:pt x="67" y="0"/>
                    <a:pt x="34" y="34"/>
                    <a:pt x="1" y="100"/>
                  </a:cubicBezTo>
                  <a:lnTo>
                    <a:pt x="1" y="167"/>
                  </a:lnTo>
                  <a:cubicBezTo>
                    <a:pt x="17" y="251"/>
                    <a:pt x="84" y="292"/>
                    <a:pt x="147" y="292"/>
                  </a:cubicBezTo>
                  <a:cubicBezTo>
                    <a:pt x="209" y="292"/>
                    <a:pt x="268" y="251"/>
                    <a:pt x="268" y="167"/>
                  </a:cubicBezTo>
                  <a:lnTo>
                    <a:pt x="268" y="100"/>
                  </a:lnTo>
                  <a:cubicBezTo>
                    <a:pt x="268" y="34"/>
                    <a:pt x="234" y="0"/>
                    <a:pt x="167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6" name="Google Shape;586;p33"/>
            <p:cNvSpPr/>
            <p:nvPr/>
          </p:nvSpPr>
          <p:spPr>
            <a:xfrm>
              <a:off x="5987205" y="368918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3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7" y="267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3F3F9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7" name="Google Shape;587;p33"/>
            <p:cNvSpPr/>
            <p:nvPr/>
          </p:nvSpPr>
          <p:spPr>
            <a:xfrm>
              <a:off x="5290308" y="3566964"/>
              <a:ext cx="795771" cy="794480"/>
            </a:xfrm>
            <a:custGeom>
              <a:avLst/>
              <a:gdLst/>
              <a:ahLst/>
              <a:cxnLst/>
              <a:rect l="l" t="t" r="r" b="b"/>
              <a:pathLst>
                <a:path w="37594" h="37533" extrusionOk="0">
                  <a:moveTo>
                    <a:pt x="1712" y="1"/>
                  </a:moveTo>
                  <a:cubicBezTo>
                    <a:pt x="1368" y="1"/>
                    <a:pt x="1068" y="290"/>
                    <a:pt x="1068" y="670"/>
                  </a:cubicBezTo>
                  <a:lnTo>
                    <a:pt x="33" y="35796"/>
                  </a:lnTo>
                  <a:cubicBezTo>
                    <a:pt x="0" y="36162"/>
                    <a:pt x="334" y="36496"/>
                    <a:pt x="701" y="36496"/>
                  </a:cubicBezTo>
                  <a:lnTo>
                    <a:pt x="35826" y="37530"/>
                  </a:lnTo>
                  <a:cubicBezTo>
                    <a:pt x="35846" y="37532"/>
                    <a:pt x="35866" y="37533"/>
                    <a:pt x="35886" y="37533"/>
                  </a:cubicBezTo>
                  <a:cubicBezTo>
                    <a:pt x="36256" y="37533"/>
                    <a:pt x="36528" y="37243"/>
                    <a:pt x="36560" y="36863"/>
                  </a:cubicBezTo>
                  <a:lnTo>
                    <a:pt x="37560" y="1738"/>
                  </a:lnTo>
                  <a:cubicBezTo>
                    <a:pt x="37594" y="1371"/>
                    <a:pt x="37293" y="1037"/>
                    <a:pt x="36893" y="1037"/>
                  </a:cubicBezTo>
                  <a:lnTo>
                    <a:pt x="1768" y="3"/>
                  </a:lnTo>
                  <a:cubicBezTo>
                    <a:pt x="1749" y="2"/>
                    <a:pt x="1731" y="1"/>
                    <a:pt x="1712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8" name="Google Shape;588;p33"/>
            <p:cNvSpPr/>
            <p:nvPr/>
          </p:nvSpPr>
          <p:spPr>
            <a:xfrm>
              <a:off x="5736540" y="4146720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1"/>
                  </a:moveTo>
                  <a:cubicBezTo>
                    <a:pt x="68" y="1"/>
                    <a:pt x="1" y="67"/>
                    <a:pt x="1" y="134"/>
                  </a:cubicBezTo>
                  <a:lnTo>
                    <a:pt x="1" y="201"/>
                  </a:lnTo>
                  <a:cubicBezTo>
                    <a:pt x="1" y="284"/>
                    <a:pt x="68" y="326"/>
                    <a:pt x="134" y="326"/>
                  </a:cubicBezTo>
                  <a:cubicBezTo>
                    <a:pt x="201" y="326"/>
                    <a:pt x="268" y="284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9" name="Google Shape;589;p33"/>
            <p:cNvSpPr/>
            <p:nvPr/>
          </p:nvSpPr>
          <p:spPr>
            <a:xfrm>
              <a:off x="5738657" y="4094479"/>
              <a:ext cx="5673" cy="6181"/>
            </a:xfrm>
            <a:custGeom>
              <a:avLst/>
              <a:gdLst/>
              <a:ahLst/>
              <a:cxnLst/>
              <a:rect l="l" t="t" r="r" b="b"/>
              <a:pathLst>
                <a:path w="268" h="292" extrusionOk="0">
                  <a:moveTo>
                    <a:pt x="134" y="0"/>
                  </a:moveTo>
                  <a:cubicBezTo>
                    <a:pt x="68" y="0"/>
                    <a:pt x="1" y="33"/>
                    <a:pt x="1" y="100"/>
                  </a:cubicBezTo>
                  <a:lnTo>
                    <a:pt x="1" y="167"/>
                  </a:lnTo>
                  <a:cubicBezTo>
                    <a:pt x="1" y="250"/>
                    <a:pt x="59" y="292"/>
                    <a:pt x="122" y="292"/>
                  </a:cubicBezTo>
                  <a:cubicBezTo>
                    <a:pt x="184" y="292"/>
                    <a:pt x="251" y="250"/>
                    <a:pt x="268" y="167"/>
                  </a:cubicBezTo>
                  <a:lnTo>
                    <a:pt x="268" y="100"/>
                  </a:lnTo>
                  <a:cubicBezTo>
                    <a:pt x="234" y="33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0" name="Google Shape;590;p33"/>
            <p:cNvSpPr/>
            <p:nvPr/>
          </p:nvSpPr>
          <p:spPr>
            <a:xfrm>
              <a:off x="5735143" y="4199681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1" name="Google Shape;591;p33"/>
            <p:cNvSpPr/>
            <p:nvPr/>
          </p:nvSpPr>
          <p:spPr>
            <a:xfrm>
              <a:off x="5732306" y="430488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7" y="251"/>
                    <a:pt x="76" y="292"/>
                    <a:pt x="134" y="292"/>
                  </a:cubicBezTo>
                  <a:cubicBezTo>
                    <a:pt x="192" y="292"/>
                    <a:pt x="251" y="251"/>
                    <a:pt x="268" y="167"/>
                  </a:cubicBezTo>
                  <a:lnTo>
                    <a:pt x="268" y="101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2" name="Google Shape;592;p33"/>
            <p:cNvSpPr/>
            <p:nvPr/>
          </p:nvSpPr>
          <p:spPr>
            <a:xfrm>
              <a:off x="5733026" y="4251923"/>
              <a:ext cx="5652" cy="6901"/>
            </a:xfrm>
            <a:custGeom>
              <a:avLst/>
              <a:gdLst/>
              <a:ahLst/>
              <a:cxnLst/>
              <a:rect l="l" t="t" r="r" b="b"/>
              <a:pathLst>
                <a:path w="267" h="326" extrusionOk="0">
                  <a:moveTo>
                    <a:pt x="167" y="1"/>
                  </a:moveTo>
                  <a:cubicBezTo>
                    <a:pt x="67" y="1"/>
                    <a:pt x="33" y="67"/>
                    <a:pt x="0" y="134"/>
                  </a:cubicBezTo>
                  <a:lnTo>
                    <a:pt x="0" y="201"/>
                  </a:lnTo>
                  <a:cubicBezTo>
                    <a:pt x="0" y="284"/>
                    <a:pt x="67" y="326"/>
                    <a:pt x="133" y="326"/>
                  </a:cubicBezTo>
                  <a:cubicBezTo>
                    <a:pt x="200" y="326"/>
                    <a:pt x="267" y="284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3" name="Google Shape;593;p33"/>
            <p:cNvSpPr/>
            <p:nvPr/>
          </p:nvSpPr>
          <p:spPr>
            <a:xfrm>
              <a:off x="5795153" y="4095876"/>
              <a:ext cx="5673" cy="7091"/>
            </a:xfrm>
            <a:custGeom>
              <a:avLst/>
              <a:gdLst/>
              <a:ahLst/>
              <a:cxnLst/>
              <a:rect l="l" t="t" r="r" b="b"/>
              <a:pathLst>
                <a:path w="268" h="335" extrusionOk="0">
                  <a:moveTo>
                    <a:pt x="134" y="1"/>
                  </a:moveTo>
                  <a:cubicBezTo>
                    <a:pt x="67" y="1"/>
                    <a:pt x="0" y="68"/>
                    <a:pt x="0" y="134"/>
                  </a:cubicBezTo>
                  <a:lnTo>
                    <a:pt x="0" y="201"/>
                  </a:lnTo>
                  <a:cubicBezTo>
                    <a:pt x="0" y="268"/>
                    <a:pt x="67" y="334"/>
                    <a:pt x="134" y="334"/>
                  </a:cubicBezTo>
                  <a:cubicBezTo>
                    <a:pt x="201" y="334"/>
                    <a:pt x="267" y="268"/>
                    <a:pt x="267" y="201"/>
                  </a:cubicBezTo>
                  <a:lnTo>
                    <a:pt x="267" y="168"/>
                  </a:lnTo>
                  <a:cubicBezTo>
                    <a:pt x="267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4" name="Google Shape;594;p33"/>
            <p:cNvSpPr/>
            <p:nvPr/>
          </p:nvSpPr>
          <p:spPr>
            <a:xfrm>
              <a:off x="5793735" y="414864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7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10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5" name="Google Shape;595;p33"/>
            <p:cNvSpPr/>
            <p:nvPr/>
          </p:nvSpPr>
          <p:spPr>
            <a:xfrm>
              <a:off x="5788803" y="430630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6" name="Google Shape;596;p33"/>
            <p:cNvSpPr/>
            <p:nvPr/>
          </p:nvSpPr>
          <p:spPr>
            <a:xfrm>
              <a:off x="5790200" y="4253849"/>
              <a:ext cx="6393" cy="6583"/>
            </a:xfrm>
            <a:custGeom>
              <a:avLst/>
              <a:gdLst/>
              <a:ahLst/>
              <a:cxnLst/>
              <a:rect l="l" t="t" r="r" b="b"/>
              <a:pathLst>
                <a:path w="302" h="311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7"/>
                  </a:lnTo>
                  <a:cubicBezTo>
                    <a:pt x="34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301" y="177"/>
                  </a:cubicBezTo>
                  <a:lnTo>
                    <a:pt x="301" y="110"/>
                  </a:lnTo>
                  <a:cubicBezTo>
                    <a:pt x="301" y="55"/>
                    <a:pt x="257" y="1"/>
                    <a:pt x="204" y="1"/>
                  </a:cubicBezTo>
                  <a:cubicBezTo>
                    <a:pt x="192" y="1"/>
                    <a:pt x="180" y="4"/>
                    <a:pt x="168" y="10"/>
                  </a:cubicBezTo>
                  <a:cubicBezTo>
                    <a:pt x="149" y="4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7" name="Google Shape;597;p33"/>
            <p:cNvSpPr/>
            <p:nvPr/>
          </p:nvSpPr>
          <p:spPr>
            <a:xfrm>
              <a:off x="5792337" y="4201100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167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34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8" name="Google Shape;598;p33"/>
            <p:cNvSpPr/>
            <p:nvPr/>
          </p:nvSpPr>
          <p:spPr>
            <a:xfrm>
              <a:off x="5851649" y="4097294"/>
              <a:ext cx="6371" cy="6371"/>
            </a:xfrm>
            <a:custGeom>
              <a:avLst/>
              <a:gdLst/>
              <a:ahLst/>
              <a:cxnLst/>
              <a:rect l="l" t="t" r="r" b="b"/>
              <a:pathLst>
                <a:path w="301" h="301" extrusionOk="0">
                  <a:moveTo>
                    <a:pt x="167" y="1"/>
                  </a:moveTo>
                  <a:cubicBezTo>
                    <a:pt x="67" y="1"/>
                    <a:pt x="33" y="67"/>
                    <a:pt x="0" y="134"/>
                  </a:cubicBezTo>
                  <a:lnTo>
                    <a:pt x="0" y="201"/>
                  </a:lnTo>
                  <a:cubicBezTo>
                    <a:pt x="17" y="267"/>
                    <a:pt x="83" y="301"/>
                    <a:pt x="150" y="301"/>
                  </a:cubicBezTo>
                  <a:cubicBezTo>
                    <a:pt x="217" y="301"/>
                    <a:pt x="284" y="267"/>
                    <a:pt x="300" y="201"/>
                  </a:cubicBezTo>
                  <a:lnTo>
                    <a:pt x="300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9" name="Google Shape;599;p33"/>
            <p:cNvSpPr/>
            <p:nvPr/>
          </p:nvSpPr>
          <p:spPr>
            <a:xfrm>
              <a:off x="5850231" y="415025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0" name="Google Shape;600;p33"/>
            <p:cNvSpPr/>
            <p:nvPr/>
          </p:nvSpPr>
          <p:spPr>
            <a:xfrm>
              <a:off x="5848812" y="4203026"/>
              <a:ext cx="5673" cy="6033"/>
            </a:xfrm>
            <a:custGeom>
              <a:avLst/>
              <a:gdLst/>
              <a:ahLst/>
              <a:cxnLst/>
              <a:rect l="l" t="t" r="r" b="b"/>
              <a:pathLst>
                <a:path w="268" h="285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30"/>
                    <a:pt x="45" y="285"/>
                    <a:pt x="98" y="285"/>
                  </a:cubicBezTo>
                  <a:cubicBezTo>
                    <a:pt x="110" y="285"/>
                    <a:pt x="122" y="282"/>
                    <a:pt x="134" y="276"/>
                  </a:cubicBezTo>
                  <a:cubicBezTo>
                    <a:pt x="146" y="282"/>
                    <a:pt x="159" y="285"/>
                    <a:pt x="170" y="285"/>
                  </a:cubicBezTo>
                  <a:cubicBezTo>
                    <a:pt x="223" y="285"/>
                    <a:pt x="267" y="23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9" y="0"/>
                    <a:pt x="146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1" name="Google Shape;601;p33"/>
            <p:cNvSpPr/>
            <p:nvPr/>
          </p:nvSpPr>
          <p:spPr>
            <a:xfrm>
              <a:off x="5847394" y="425545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2" name="Google Shape;602;p33"/>
            <p:cNvSpPr/>
            <p:nvPr/>
          </p:nvSpPr>
          <p:spPr>
            <a:xfrm>
              <a:off x="5845997" y="4308228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6"/>
                  </a:cubicBezTo>
                  <a:lnTo>
                    <a:pt x="267" y="143"/>
                  </a:lnTo>
                  <a:cubicBezTo>
                    <a:pt x="267" y="60"/>
                    <a:pt x="222" y="1"/>
                    <a:pt x="169" y="1"/>
                  </a:cubicBezTo>
                  <a:cubicBezTo>
                    <a:pt x="157" y="1"/>
                    <a:pt x="145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3" name="Google Shape;603;p33"/>
            <p:cNvSpPr/>
            <p:nvPr/>
          </p:nvSpPr>
          <p:spPr>
            <a:xfrm>
              <a:off x="5905308" y="4204613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8"/>
                  </a:lnTo>
                  <a:cubicBezTo>
                    <a:pt x="34" y="234"/>
                    <a:pt x="67" y="301"/>
                    <a:pt x="134" y="301"/>
                  </a:cubicBezTo>
                  <a:cubicBezTo>
                    <a:pt x="200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4" name="Google Shape;604;p33"/>
            <p:cNvSpPr/>
            <p:nvPr/>
          </p:nvSpPr>
          <p:spPr>
            <a:xfrm>
              <a:off x="5907425" y="415167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200"/>
                  </a:lnTo>
                  <a:cubicBezTo>
                    <a:pt x="0" y="267"/>
                    <a:pt x="34" y="300"/>
                    <a:pt x="100" y="300"/>
                  </a:cubicBezTo>
                  <a:cubicBezTo>
                    <a:pt x="200" y="300"/>
                    <a:pt x="234" y="267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5" name="Google Shape;605;p33"/>
            <p:cNvSpPr/>
            <p:nvPr/>
          </p:nvSpPr>
          <p:spPr>
            <a:xfrm>
              <a:off x="5902472" y="430983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3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67" y="300"/>
                    <a:pt x="134" y="300"/>
                  </a:cubicBezTo>
                  <a:cubicBezTo>
                    <a:pt x="201" y="300"/>
                    <a:pt x="268" y="234"/>
                    <a:pt x="268" y="167"/>
                  </a:cubicBezTo>
                  <a:lnTo>
                    <a:pt x="268" y="133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6" name="Google Shape;606;p33"/>
            <p:cNvSpPr/>
            <p:nvPr/>
          </p:nvSpPr>
          <p:spPr>
            <a:xfrm>
              <a:off x="5903890" y="425687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7"/>
                    <a:pt x="158" y="309"/>
                    <a:pt x="170" y="309"/>
                  </a:cubicBezTo>
                  <a:cubicBezTo>
                    <a:pt x="223" y="309"/>
                    <a:pt x="267" y="255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7" name="Google Shape;607;p33"/>
            <p:cNvSpPr/>
            <p:nvPr/>
          </p:nvSpPr>
          <p:spPr>
            <a:xfrm>
              <a:off x="5908822" y="409941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8" name="Google Shape;608;p33"/>
            <p:cNvSpPr/>
            <p:nvPr/>
          </p:nvSpPr>
          <p:spPr>
            <a:xfrm>
              <a:off x="5961085" y="425899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9" name="Google Shape;609;p33"/>
            <p:cNvSpPr/>
            <p:nvPr/>
          </p:nvSpPr>
          <p:spPr>
            <a:xfrm>
              <a:off x="5963900" y="4153600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309"/>
                    <a:pt x="134" y="309"/>
                  </a:cubicBezTo>
                  <a:cubicBezTo>
                    <a:pt x="201" y="309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0" name="Google Shape;610;p33"/>
            <p:cNvSpPr/>
            <p:nvPr/>
          </p:nvSpPr>
          <p:spPr>
            <a:xfrm>
              <a:off x="5965318" y="4100829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17"/>
                    <a:pt x="134" y="317"/>
                  </a:cubicBezTo>
                  <a:cubicBezTo>
                    <a:pt x="201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1" name="Google Shape;611;p33"/>
            <p:cNvSpPr/>
            <p:nvPr/>
          </p:nvSpPr>
          <p:spPr>
            <a:xfrm>
              <a:off x="5959667" y="4311234"/>
              <a:ext cx="5313" cy="6731"/>
            </a:xfrm>
            <a:custGeom>
              <a:avLst/>
              <a:gdLst/>
              <a:ahLst/>
              <a:cxnLst/>
              <a:rect l="l" t="t" r="r" b="b"/>
              <a:pathLst>
                <a:path w="251" h="318" extrusionOk="0">
                  <a:moveTo>
                    <a:pt x="134" y="1"/>
                  </a:moveTo>
                  <a:cubicBezTo>
                    <a:pt x="67" y="1"/>
                    <a:pt x="1" y="67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0" y="318"/>
                  </a:cubicBezTo>
                  <a:cubicBezTo>
                    <a:pt x="192" y="318"/>
                    <a:pt x="251" y="268"/>
                    <a:pt x="234" y="168"/>
                  </a:cubicBezTo>
                  <a:lnTo>
                    <a:pt x="234" y="134"/>
                  </a:lnTo>
                  <a:cubicBezTo>
                    <a:pt x="234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2" name="Google Shape;612;p33"/>
            <p:cNvSpPr/>
            <p:nvPr/>
          </p:nvSpPr>
          <p:spPr>
            <a:xfrm>
              <a:off x="5962503" y="4206032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67" y="1"/>
                  </a:moveTo>
                  <a:cubicBezTo>
                    <a:pt x="67" y="1"/>
                    <a:pt x="33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0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3" name="Google Shape;613;p33"/>
            <p:cNvSpPr/>
            <p:nvPr/>
          </p:nvSpPr>
          <p:spPr>
            <a:xfrm>
              <a:off x="6022513" y="4102755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43"/>
                    <a:pt x="76" y="276"/>
                    <a:pt x="134" y="276"/>
                  </a:cubicBezTo>
                  <a:cubicBezTo>
                    <a:pt x="192" y="276"/>
                    <a:pt x="251" y="243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4" name="Google Shape;614;p33"/>
            <p:cNvSpPr/>
            <p:nvPr/>
          </p:nvSpPr>
          <p:spPr>
            <a:xfrm>
              <a:off x="6016163" y="4313160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17" y="243"/>
                    <a:pt x="75" y="277"/>
                    <a:pt x="134" y="277"/>
                  </a:cubicBezTo>
                  <a:cubicBezTo>
                    <a:pt x="192" y="277"/>
                    <a:pt x="250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5" name="Google Shape;615;p33"/>
            <p:cNvSpPr/>
            <p:nvPr/>
          </p:nvSpPr>
          <p:spPr>
            <a:xfrm>
              <a:off x="6028165" y="3892350"/>
              <a:ext cx="6371" cy="6562"/>
            </a:xfrm>
            <a:custGeom>
              <a:avLst/>
              <a:gdLst/>
              <a:ahLst/>
              <a:cxnLst/>
              <a:rect l="l" t="t" r="r" b="b"/>
              <a:pathLst>
                <a:path w="301" h="310" extrusionOk="0">
                  <a:moveTo>
                    <a:pt x="131" y="0"/>
                  </a:moveTo>
                  <a:cubicBezTo>
                    <a:pt x="77" y="0"/>
                    <a:pt x="28" y="55"/>
                    <a:pt x="0" y="109"/>
                  </a:cubicBezTo>
                  <a:lnTo>
                    <a:pt x="0" y="176"/>
                  </a:lnTo>
                  <a:cubicBezTo>
                    <a:pt x="34" y="242"/>
                    <a:pt x="67" y="276"/>
                    <a:pt x="134" y="309"/>
                  </a:cubicBezTo>
                  <a:cubicBezTo>
                    <a:pt x="200" y="309"/>
                    <a:pt x="267" y="242"/>
                    <a:pt x="301" y="176"/>
                  </a:cubicBezTo>
                  <a:lnTo>
                    <a:pt x="301" y="109"/>
                  </a:lnTo>
                  <a:cubicBezTo>
                    <a:pt x="301" y="55"/>
                    <a:pt x="256" y="0"/>
                    <a:pt x="203" y="0"/>
                  </a:cubicBezTo>
                  <a:cubicBezTo>
                    <a:pt x="192" y="0"/>
                    <a:pt x="179" y="3"/>
                    <a:pt x="167" y="9"/>
                  </a:cubicBezTo>
                  <a:cubicBezTo>
                    <a:pt x="155" y="3"/>
                    <a:pt x="143" y="0"/>
                    <a:pt x="131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6" name="Google Shape;616;p33"/>
            <p:cNvSpPr/>
            <p:nvPr/>
          </p:nvSpPr>
          <p:spPr>
            <a:xfrm>
              <a:off x="6018978" y="4207958"/>
              <a:ext cx="6371" cy="5863"/>
            </a:xfrm>
            <a:custGeom>
              <a:avLst/>
              <a:gdLst/>
              <a:ahLst/>
              <a:cxnLst/>
              <a:rect l="l" t="t" r="r" b="b"/>
              <a:pathLst>
                <a:path w="301" h="277" extrusionOk="0">
                  <a:moveTo>
                    <a:pt x="119" y="1"/>
                  </a:moveTo>
                  <a:cubicBezTo>
                    <a:pt x="55" y="1"/>
                    <a:pt x="28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51" y="276"/>
                  </a:cubicBezTo>
                  <a:cubicBezTo>
                    <a:pt x="217" y="276"/>
                    <a:pt x="284" y="243"/>
                    <a:pt x="301" y="176"/>
                  </a:cubicBezTo>
                  <a:lnTo>
                    <a:pt x="301" y="110"/>
                  </a:lnTo>
                  <a:cubicBezTo>
                    <a:pt x="274" y="55"/>
                    <a:pt x="246" y="1"/>
                    <a:pt x="201" y="1"/>
                  </a:cubicBezTo>
                  <a:cubicBezTo>
                    <a:pt x="191" y="1"/>
                    <a:pt x="180" y="3"/>
                    <a:pt x="167" y="10"/>
                  </a:cubicBezTo>
                  <a:cubicBezTo>
                    <a:pt x="149" y="3"/>
                    <a:pt x="133" y="1"/>
                    <a:pt x="119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7" name="Google Shape;617;p33"/>
            <p:cNvSpPr/>
            <p:nvPr/>
          </p:nvSpPr>
          <p:spPr>
            <a:xfrm>
              <a:off x="6017560" y="426041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33"/>
                    <a:pt x="1" y="133"/>
                  </a:cubicBezTo>
                  <a:lnTo>
                    <a:pt x="1" y="167"/>
                  </a:lnTo>
                  <a:cubicBezTo>
                    <a:pt x="1" y="234"/>
                    <a:pt x="68" y="300"/>
                    <a:pt x="134" y="300"/>
                  </a:cubicBezTo>
                  <a:cubicBezTo>
                    <a:pt x="201" y="300"/>
                    <a:pt x="268" y="267"/>
                    <a:pt x="268" y="200"/>
                  </a:cubicBezTo>
                  <a:lnTo>
                    <a:pt x="268" y="133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8" name="Google Shape;618;p33"/>
            <p:cNvSpPr/>
            <p:nvPr/>
          </p:nvSpPr>
          <p:spPr>
            <a:xfrm>
              <a:off x="6020396" y="4155187"/>
              <a:ext cx="6012" cy="6731"/>
            </a:xfrm>
            <a:custGeom>
              <a:avLst/>
              <a:gdLst/>
              <a:ahLst/>
              <a:cxnLst/>
              <a:rect l="l" t="t" r="r" b="b"/>
              <a:pathLst>
                <a:path w="284" h="318" extrusionOk="0">
                  <a:moveTo>
                    <a:pt x="167" y="1"/>
                  </a:moveTo>
                  <a:cubicBezTo>
                    <a:pt x="100" y="1"/>
                    <a:pt x="34" y="34"/>
                    <a:pt x="0" y="134"/>
                  </a:cubicBezTo>
                  <a:lnTo>
                    <a:pt x="0" y="168"/>
                  </a:lnTo>
                  <a:cubicBezTo>
                    <a:pt x="17" y="268"/>
                    <a:pt x="92" y="318"/>
                    <a:pt x="159" y="318"/>
                  </a:cubicBezTo>
                  <a:cubicBezTo>
                    <a:pt x="226" y="318"/>
                    <a:pt x="284" y="268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9" name="Google Shape;619;p33"/>
            <p:cNvSpPr/>
            <p:nvPr/>
          </p:nvSpPr>
          <p:spPr>
            <a:xfrm>
              <a:off x="5971669" y="3890403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1" y="34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8" y="268"/>
                    <a:pt x="268" y="168"/>
                  </a:cubicBezTo>
                  <a:lnTo>
                    <a:pt x="268" y="134"/>
                  </a:lnTo>
                  <a:cubicBezTo>
                    <a:pt x="268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0" name="Google Shape;620;p33"/>
            <p:cNvSpPr/>
            <p:nvPr/>
          </p:nvSpPr>
          <p:spPr>
            <a:xfrm>
              <a:off x="5744308" y="3883862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7" y="243"/>
                    <a:pt x="84" y="276"/>
                    <a:pt x="147" y="276"/>
                  </a:cubicBezTo>
                  <a:cubicBezTo>
                    <a:pt x="209" y="276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23" y="1"/>
                    <a:pt x="170" y="1"/>
                  </a:cubicBezTo>
                  <a:cubicBezTo>
                    <a:pt x="159" y="1"/>
                    <a:pt x="146" y="4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1" name="Google Shape;621;p33"/>
            <p:cNvSpPr/>
            <p:nvPr/>
          </p:nvSpPr>
          <p:spPr>
            <a:xfrm>
              <a:off x="5914474" y="3889006"/>
              <a:ext cx="6393" cy="6371"/>
            </a:xfrm>
            <a:custGeom>
              <a:avLst/>
              <a:gdLst/>
              <a:ahLst/>
              <a:cxnLst/>
              <a:rect l="l" t="t" r="r" b="b"/>
              <a:pathLst>
                <a:path w="302" h="301" extrusionOk="0">
                  <a:moveTo>
                    <a:pt x="168" y="0"/>
                  </a:moveTo>
                  <a:cubicBezTo>
                    <a:pt x="101" y="0"/>
                    <a:pt x="34" y="33"/>
                    <a:pt x="1" y="100"/>
                  </a:cubicBezTo>
                  <a:lnTo>
                    <a:pt x="1" y="167"/>
                  </a:lnTo>
                  <a:cubicBezTo>
                    <a:pt x="34" y="234"/>
                    <a:pt x="68" y="300"/>
                    <a:pt x="134" y="300"/>
                  </a:cubicBezTo>
                  <a:cubicBezTo>
                    <a:pt x="201" y="300"/>
                    <a:pt x="268" y="234"/>
                    <a:pt x="301" y="167"/>
                  </a:cubicBezTo>
                  <a:lnTo>
                    <a:pt x="301" y="134"/>
                  </a:lnTo>
                  <a:cubicBezTo>
                    <a:pt x="268" y="33"/>
                    <a:pt x="234" y="0"/>
                    <a:pt x="16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2" name="Google Shape;622;p33"/>
            <p:cNvSpPr/>
            <p:nvPr/>
          </p:nvSpPr>
          <p:spPr>
            <a:xfrm>
              <a:off x="5857999" y="388688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7" y="0"/>
                    <a:pt x="0" y="67"/>
                    <a:pt x="0" y="133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146" y="306"/>
                    <a:pt x="158" y="309"/>
                    <a:pt x="170" y="309"/>
                  </a:cubicBezTo>
                  <a:cubicBezTo>
                    <a:pt x="223" y="309"/>
                    <a:pt x="267" y="255"/>
                    <a:pt x="267" y="200"/>
                  </a:cubicBezTo>
                  <a:lnTo>
                    <a:pt x="267" y="133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3" name="Google Shape;623;p33"/>
            <p:cNvSpPr/>
            <p:nvPr/>
          </p:nvSpPr>
          <p:spPr>
            <a:xfrm>
              <a:off x="5801503" y="3885471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4" name="Google Shape;624;p33"/>
            <p:cNvSpPr/>
            <p:nvPr/>
          </p:nvSpPr>
          <p:spPr>
            <a:xfrm>
              <a:off x="5747843" y="3778660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8" y="1"/>
                  </a:moveTo>
                  <a:cubicBezTo>
                    <a:pt x="45" y="1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60"/>
                    <a:pt x="59" y="301"/>
                    <a:pt x="121" y="301"/>
                  </a:cubicBezTo>
                  <a:cubicBezTo>
                    <a:pt x="184" y="301"/>
                    <a:pt x="251" y="26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3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5" name="Google Shape;625;p33"/>
            <p:cNvSpPr/>
            <p:nvPr/>
          </p:nvSpPr>
          <p:spPr>
            <a:xfrm>
              <a:off x="5749262" y="3725889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1"/>
                  </a:moveTo>
                  <a:cubicBezTo>
                    <a:pt x="67" y="1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51"/>
                    <a:pt x="67" y="293"/>
                    <a:pt x="134" y="293"/>
                  </a:cubicBezTo>
                  <a:cubicBezTo>
                    <a:pt x="200" y="293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34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6" name="Google Shape;626;p33"/>
            <p:cNvSpPr/>
            <p:nvPr/>
          </p:nvSpPr>
          <p:spPr>
            <a:xfrm>
              <a:off x="5745727" y="3831092"/>
              <a:ext cx="5673" cy="6922"/>
            </a:xfrm>
            <a:custGeom>
              <a:avLst/>
              <a:gdLst/>
              <a:ahLst/>
              <a:cxnLst/>
              <a:rect l="l" t="t" r="r" b="b"/>
              <a:pathLst>
                <a:path w="268" h="327" extrusionOk="0">
                  <a:moveTo>
                    <a:pt x="167" y="1"/>
                  </a:moveTo>
                  <a:cubicBezTo>
                    <a:pt x="67" y="1"/>
                    <a:pt x="34" y="68"/>
                    <a:pt x="0" y="134"/>
                  </a:cubicBezTo>
                  <a:lnTo>
                    <a:pt x="0" y="201"/>
                  </a:lnTo>
                  <a:cubicBezTo>
                    <a:pt x="0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1"/>
                  </a:cubicBezTo>
                  <a:lnTo>
                    <a:pt x="267" y="134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7" name="Google Shape;627;p33"/>
            <p:cNvSpPr/>
            <p:nvPr/>
          </p:nvSpPr>
          <p:spPr>
            <a:xfrm>
              <a:off x="5742911" y="3936315"/>
              <a:ext cx="6371" cy="6710"/>
            </a:xfrm>
            <a:custGeom>
              <a:avLst/>
              <a:gdLst/>
              <a:ahLst/>
              <a:cxnLst/>
              <a:rect l="l" t="t" r="r" b="b"/>
              <a:pathLst>
                <a:path w="301" h="317" extrusionOk="0">
                  <a:moveTo>
                    <a:pt x="133" y="0"/>
                  </a:moveTo>
                  <a:cubicBezTo>
                    <a:pt x="100" y="0"/>
                    <a:pt x="33" y="33"/>
                    <a:pt x="0" y="67"/>
                  </a:cubicBezTo>
                  <a:cubicBezTo>
                    <a:pt x="0" y="100"/>
                    <a:pt x="0" y="100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3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300" y="100"/>
                    <a:pt x="300" y="100"/>
                    <a:pt x="267" y="67"/>
                  </a:cubicBezTo>
                  <a:cubicBezTo>
                    <a:pt x="267" y="33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8" name="Google Shape;628;p33"/>
            <p:cNvSpPr/>
            <p:nvPr/>
          </p:nvSpPr>
          <p:spPr>
            <a:xfrm>
              <a:off x="5740075" y="4041518"/>
              <a:ext cx="5673" cy="6901"/>
            </a:xfrm>
            <a:custGeom>
              <a:avLst/>
              <a:gdLst/>
              <a:ahLst/>
              <a:cxnLst/>
              <a:rect l="l" t="t" r="r" b="b"/>
              <a:pathLst>
                <a:path w="268" h="326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84"/>
                    <a:pt x="67" y="326"/>
                    <a:pt x="134" y="326"/>
                  </a:cubicBezTo>
                  <a:cubicBezTo>
                    <a:pt x="201" y="326"/>
                    <a:pt x="267" y="284"/>
                    <a:pt x="267" y="200"/>
                  </a:cubicBezTo>
                  <a:lnTo>
                    <a:pt x="267" y="134"/>
                  </a:lnTo>
                  <a:cubicBezTo>
                    <a:pt x="234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9" name="Google Shape;629;p33"/>
            <p:cNvSpPr/>
            <p:nvPr/>
          </p:nvSpPr>
          <p:spPr>
            <a:xfrm>
              <a:off x="5741493" y="3989065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7" y="1"/>
                  </a:moveTo>
                  <a:cubicBezTo>
                    <a:pt x="45" y="1"/>
                    <a:pt x="0" y="55"/>
                    <a:pt x="0" y="110"/>
                  </a:cubicBezTo>
                  <a:lnTo>
                    <a:pt x="0" y="177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0" y="310"/>
                    <a:pt x="267" y="243"/>
                    <a:pt x="267" y="177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8" y="1"/>
                    <a:pt x="146" y="4"/>
                    <a:pt x="134" y="10"/>
                  </a:cubicBezTo>
                  <a:cubicBezTo>
                    <a:pt x="121" y="4"/>
                    <a:pt x="109" y="1"/>
                    <a:pt x="9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0" name="Google Shape;630;p33"/>
            <p:cNvSpPr/>
            <p:nvPr/>
          </p:nvSpPr>
          <p:spPr>
            <a:xfrm>
              <a:off x="5802921" y="383303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2"/>
                    <a:pt x="67" y="309"/>
                    <a:pt x="134" y="309"/>
                  </a:cubicBezTo>
                  <a:cubicBezTo>
                    <a:pt x="201" y="309"/>
                    <a:pt x="267" y="242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2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1" name="Google Shape;631;p33"/>
            <p:cNvSpPr/>
            <p:nvPr/>
          </p:nvSpPr>
          <p:spPr>
            <a:xfrm>
              <a:off x="5804339" y="3780268"/>
              <a:ext cx="5652" cy="6731"/>
            </a:xfrm>
            <a:custGeom>
              <a:avLst/>
              <a:gdLst/>
              <a:ahLst/>
              <a:cxnLst/>
              <a:rect l="l" t="t" r="r" b="b"/>
              <a:pathLst>
                <a:path w="267" h="318" extrusionOk="0">
                  <a:moveTo>
                    <a:pt x="134" y="0"/>
                  </a:moveTo>
                  <a:cubicBezTo>
                    <a:pt x="67" y="0"/>
                    <a:pt x="0" y="33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2" name="Google Shape;632;p33"/>
            <p:cNvSpPr/>
            <p:nvPr/>
          </p:nvSpPr>
          <p:spPr>
            <a:xfrm>
              <a:off x="5796571" y="4043444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17" y="260"/>
                    <a:pt x="75" y="301"/>
                    <a:pt x="134" y="301"/>
                  </a:cubicBezTo>
                  <a:cubicBezTo>
                    <a:pt x="192" y="301"/>
                    <a:pt x="250" y="260"/>
                    <a:pt x="267" y="176"/>
                  </a:cubicBezTo>
                  <a:lnTo>
                    <a:pt x="267" y="109"/>
                  </a:lnTo>
                  <a:cubicBezTo>
                    <a:pt x="267" y="55"/>
                    <a:pt x="223" y="0"/>
                    <a:pt x="170" y="0"/>
                  </a:cubicBezTo>
                  <a:cubicBezTo>
                    <a:pt x="158" y="0"/>
                    <a:pt x="146" y="3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3" name="Google Shape;633;p33"/>
            <p:cNvSpPr/>
            <p:nvPr/>
          </p:nvSpPr>
          <p:spPr>
            <a:xfrm>
              <a:off x="5805737" y="3727815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68" y="310"/>
                    <a:pt x="134" y="310"/>
                  </a:cubicBezTo>
                  <a:cubicBezTo>
                    <a:pt x="201" y="310"/>
                    <a:pt x="268" y="243"/>
                    <a:pt x="268" y="176"/>
                  </a:cubicBezTo>
                  <a:lnTo>
                    <a:pt x="268" y="110"/>
                  </a:lnTo>
                  <a:cubicBezTo>
                    <a:pt x="268" y="55"/>
                    <a:pt x="245" y="1"/>
                    <a:pt x="183" y="1"/>
                  </a:cubicBezTo>
                  <a:cubicBezTo>
                    <a:pt x="169" y="1"/>
                    <a:pt x="153" y="4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4" name="Google Shape;634;p33"/>
            <p:cNvSpPr/>
            <p:nvPr/>
          </p:nvSpPr>
          <p:spPr>
            <a:xfrm>
              <a:off x="5797968" y="399067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34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34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5" name="Google Shape;635;p33"/>
            <p:cNvSpPr/>
            <p:nvPr/>
          </p:nvSpPr>
          <p:spPr>
            <a:xfrm>
              <a:off x="5800085" y="3938157"/>
              <a:ext cx="5673" cy="6647"/>
            </a:xfrm>
            <a:custGeom>
              <a:avLst/>
              <a:gdLst/>
              <a:ahLst/>
              <a:cxnLst/>
              <a:rect l="l" t="t" r="r" b="b"/>
              <a:pathLst>
                <a:path w="268" h="314" extrusionOk="0">
                  <a:moveTo>
                    <a:pt x="87" y="0"/>
                  </a:moveTo>
                  <a:cubicBezTo>
                    <a:pt x="50" y="0"/>
                    <a:pt x="25" y="31"/>
                    <a:pt x="1" y="80"/>
                  </a:cubicBezTo>
                  <a:cubicBezTo>
                    <a:pt x="1" y="80"/>
                    <a:pt x="1" y="113"/>
                    <a:pt x="1" y="113"/>
                  </a:cubicBezTo>
                  <a:lnTo>
                    <a:pt x="1" y="180"/>
                  </a:lnTo>
                  <a:cubicBezTo>
                    <a:pt x="1" y="247"/>
                    <a:pt x="68" y="313"/>
                    <a:pt x="134" y="313"/>
                  </a:cubicBezTo>
                  <a:cubicBezTo>
                    <a:pt x="201" y="313"/>
                    <a:pt x="268" y="247"/>
                    <a:pt x="268" y="180"/>
                  </a:cubicBezTo>
                  <a:lnTo>
                    <a:pt x="268" y="113"/>
                  </a:lnTo>
                  <a:cubicBezTo>
                    <a:pt x="268" y="113"/>
                    <a:pt x="268" y="80"/>
                    <a:pt x="268" y="80"/>
                  </a:cubicBezTo>
                  <a:cubicBezTo>
                    <a:pt x="243" y="31"/>
                    <a:pt x="201" y="0"/>
                    <a:pt x="167" y="0"/>
                  </a:cubicBezTo>
                  <a:cubicBezTo>
                    <a:pt x="155" y="0"/>
                    <a:pt x="143" y="4"/>
                    <a:pt x="134" y="13"/>
                  </a:cubicBezTo>
                  <a:cubicBezTo>
                    <a:pt x="117" y="4"/>
                    <a:pt x="101" y="0"/>
                    <a:pt x="8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6" name="Google Shape;636;p33"/>
            <p:cNvSpPr/>
            <p:nvPr/>
          </p:nvSpPr>
          <p:spPr>
            <a:xfrm>
              <a:off x="5862931" y="3729424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34"/>
                    <a:pt x="1" y="134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34" y="267"/>
                    <a:pt x="268" y="201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7" name="Google Shape;637;p33"/>
            <p:cNvSpPr/>
            <p:nvPr/>
          </p:nvSpPr>
          <p:spPr>
            <a:xfrm>
              <a:off x="5859396" y="383462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8" y="1"/>
                    <a:pt x="1" y="34"/>
                    <a:pt x="1" y="101"/>
                  </a:cubicBezTo>
                  <a:lnTo>
                    <a:pt x="1" y="167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8" name="Google Shape;638;p33"/>
            <p:cNvSpPr/>
            <p:nvPr/>
          </p:nvSpPr>
          <p:spPr>
            <a:xfrm>
              <a:off x="5861534" y="3782385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200" y="300"/>
                    <a:pt x="234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3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9" name="Google Shape;639;p33"/>
            <p:cNvSpPr/>
            <p:nvPr/>
          </p:nvSpPr>
          <p:spPr>
            <a:xfrm>
              <a:off x="5857279" y="3939829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8" y="1"/>
                    <a:pt x="34" y="34"/>
                    <a:pt x="1" y="68"/>
                  </a:cubicBezTo>
                  <a:cubicBezTo>
                    <a:pt x="1" y="68"/>
                    <a:pt x="1" y="101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68" y="301"/>
                    <a:pt x="134" y="301"/>
                  </a:cubicBezTo>
                  <a:cubicBezTo>
                    <a:pt x="201" y="301"/>
                    <a:pt x="268" y="268"/>
                    <a:pt x="268" y="168"/>
                  </a:cubicBezTo>
                  <a:lnTo>
                    <a:pt x="268" y="134"/>
                  </a:lnTo>
                  <a:cubicBezTo>
                    <a:pt x="268" y="101"/>
                    <a:pt x="268" y="101"/>
                    <a:pt x="268" y="68"/>
                  </a:cubicBezTo>
                  <a:cubicBezTo>
                    <a:pt x="234" y="34"/>
                    <a:pt x="168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0" name="Google Shape;640;p33"/>
            <p:cNvSpPr/>
            <p:nvPr/>
          </p:nvSpPr>
          <p:spPr>
            <a:xfrm>
              <a:off x="5855163" y="3992092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8" y="301"/>
                    <a:pt x="134" y="301"/>
                  </a:cubicBezTo>
                  <a:cubicBezTo>
                    <a:pt x="146" y="307"/>
                    <a:pt x="159" y="309"/>
                    <a:pt x="171" y="309"/>
                  </a:cubicBezTo>
                  <a:cubicBezTo>
                    <a:pt x="223" y="309"/>
                    <a:pt x="268" y="255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1" name="Google Shape;641;p33"/>
            <p:cNvSpPr/>
            <p:nvPr/>
          </p:nvSpPr>
          <p:spPr>
            <a:xfrm>
              <a:off x="5853766" y="4045053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4" y="0"/>
                  </a:moveTo>
                  <a:cubicBezTo>
                    <a:pt x="67" y="0"/>
                    <a:pt x="0" y="33"/>
                    <a:pt x="0" y="100"/>
                  </a:cubicBezTo>
                  <a:lnTo>
                    <a:pt x="0" y="167"/>
                  </a:lnTo>
                  <a:cubicBezTo>
                    <a:pt x="0" y="234"/>
                    <a:pt x="33" y="300"/>
                    <a:pt x="100" y="300"/>
                  </a:cubicBezTo>
                  <a:cubicBezTo>
                    <a:pt x="167" y="300"/>
                    <a:pt x="234" y="267"/>
                    <a:pt x="267" y="167"/>
                  </a:cubicBezTo>
                  <a:lnTo>
                    <a:pt x="267" y="134"/>
                  </a:lnTo>
                  <a:cubicBezTo>
                    <a:pt x="234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2" name="Google Shape;642;p33"/>
            <p:cNvSpPr/>
            <p:nvPr/>
          </p:nvSpPr>
          <p:spPr>
            <a:xfrm>
              <a:off x="5913775" y="3941247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34" y="34"/>
                    <a:pt x="0" y="67"/>
                  </a:cubicBezTo>
                  <a:cubicBezTo>
                    <a:pt x="0" y="101"/>
                    <a:pt x="0" y="101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101"/>
                    <a:pt x="267" y="101"/>
                    <a:pt x="267" y="67"/>
                  </a:cubicBezTo>
                  <a:cubicBezTo>
                    <a:pt x="234" y="34"/>
                    <a:pt x="167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3" name="Google Shape;643;p33"/>
            <p:cNvSpPr/>
            <p:nvPr/>
          </p:nvSpPr>
          <p:spPr>
            <a:xfrm>
              <a:off x="5919427" y="3730842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0"/>
                    <a:pt x="134" y="300"/>
                  </a:cubicBezTo>
                  <a:cubicBezTo>
                    <a:pt x="200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4" name="Google Shape;644;p33"/>
            <p:cNvSpPr/>
            <p:nvPr/>
          </p:nvSpPr>
          <p:spPr>
            <a:xfrm>
              <a:off x="5918009" y="3783782"/>
              <a:ext cx="5673" cy="6393"/>
            </a:xfrm>
            <a:custGeom>
              <a:avLst/>
              <a:gdLst/>
              <a:ahLst/>
              <a:cxnLst/>
              <a:rect l="l" t="t" r="r" b="b"/>
              <a:pathLst>
                <a:path w="268" h="302" extrusionOk="0">
                  <a:moveTo>
                    <a:pt x="134" y="1"/>
                  </a:moveTo>
                  <a:cubicBezTo>
                    <a:pt x="67" y="1"/>
                    <a:pt x="1" y="34"/>
                    <a:pt x="1" y="101"/>
                  </a:cubicBezTo>
                  <a:lnTo>
                    <a:pt x="1" y="168"/>
                  </a:lnTo>
                  <a:cubicBezTo>
                    <a:pt x="1" y="234"/>
                    <a:pt x="67" y="301"/>
                    <a:pt x="134" y="301"/>
                  </a:cubicBezTo>
                  <a:cubicBezTo>
                    <a:pt x="201" y="301"/>
                    <a:pt x="267" y="234"/>
                    <a:pt x="267" y="168"/>
                  </a:cubicBezTo>
                  <a:lnTo>
                    <a:pt x="267" y="134"/>
                  </a:lnTo>
                  <a:cubicBezTo>
                    <a:pt x="267" y="34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5" name="Google Shape;645;p33"/>
            <p:cNvSpPr/>
            <p:nvPr/>
          </p:nvSpPr>
          <p:spPr>
            <a:xfrm>
              <a:off x="5910240" y="4046450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1" y="68"/>
                    <a:pt x="1" y="134"/>
                  </a:cubicBezTo>
                  <a:lnTo>
                    <a:pt x="1" y="168"/>
                  </a:lnTo>
                  <a:cubicBezTo>
                    <a:pt x="1" y="268"/>
                    <a:pt x="67" y="301"/>
                    <a:pt x="134" y="301"/>
                  </a:cubicBezTo>
                  <a:cubicBezTo>
                    <a:pt x="201" y="301"/>
                    <a:pt x="268" y="268"/>
                    <a:pt x="268" y="201"/>
                  </a:cubicBezTo>
                  <a:lnTo>
                    <a:pt x="268" y="134"/>
                  </a:lnTo>
                  <a:cubicBezTo>
                    <a:pt x="268" y="68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6" name="Google Shape;646;p33"/>
            <p:cNvSpPr/>
            <p:nvPr/>
          </p:nvSpPr>
          <p:spPr>
            <a:xfrm>
              <a:off x="5911659" y="399420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7" name="Google Shape;647;p33"/>
            <p:cNvSpPr/>
            <p:nvPr/>
          </p:nvSpPr>
          <p:spPr>
            <a:xfrm>
              <a:off x="5916591" y="3836045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8" y="301"/>
                    <a:pt x="134" y="301"/>
                  </a:cubicBezTo>
                  <a:cubicBezTo>
                    <a:pt x="201" y="301"/>
                    <a:pt x="268" y="267"/>
                    <a:pt x="268" y="200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8" name="Google Shape;648;p33"/>
            <p:cNvSpPr/>
            <p:nvPr/>
          </p:nvSpPr>
          <p:spPr>
            <a:xfrm>
              <a:off x="5968853" y="3995627"/>
              <a:ext cx="5673" cy="6710"/>
            </a:xfrm>
            <a:custGeom>
              <a:avLst/>
              <a:gdLst/>
              <a:ahLst/>
              <a:cxnLst/>
              <a:rect l="l" t="t" r="r" b="b"/>
              <a:pathLst>
                <a:path w="268" h="317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34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9" name="Google Shape;649;p33"/>
            <p:cNvSpPr/>
            <p:nvPr/>
          </p:nvSpPr>
          <p:spPr>
            <a:xfrm>
              <a:off x="5973087" y="3837971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1"/>
                  </a:moveTo>
                  <a:cubicBezTo>
                    <a:pt x="45" y="1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67" y="310"/>
                    <a:pt x="134" y="310"/>
                  </a:cubicBezTo>
                  <a:cubicBezTo>
                    <a:pt x="201" y="310"/>
                    <a:pt x="267" y="243"/>
                    <a:pt x="267" y="176"/>
                  </a:cubicBezTo>
                  <a:lnTo>
                    <a:pt x="267" y="109"/>
                  </a:lnTo>
                  <a:cubicBezTo>
                    <a:pt x="267" y="43"/>
                    <a:pt x="201" y="9"/>
                    <a:pt x="134" y="9"/>
                  </a:cubicBezTo>
                  <a:cubicBezTo>
                    <a:pt x="122" y="3"/>
                    <a:pt x="109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0" name="Google Shape;650;p33"/>
            <p:cNvSpPr/>
            <p:nvPr/>
          </p:nvSpPr>
          <p:spPr>
            <a:xfrm>
              <a:off x="5974505" y="378520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67" y="1"/>
                  </a:moveTo>
                  <a:cubicBezTo>
                    <a:pt x="67" y="1"/>
                    <a:pt x="34" y="34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8"/>
                    <a:pt x="134" y="318"/>
                  </a:cubicBezTo>
                  <a:cubicBezTo>
                    <a:pt x="200" y="318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67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1" name="Google Shape;651;p33"/>
            <p:cNvSpPr/>
            <p:nvPr/>
          </p:nvSpPr>
          <p:spPr>
            <a:xfrm>
              <a:off x="5967435" y="4048376"/>
              <a:ext cx="5673" cy="6583"/>
            </a:xfrm>
            <a:custGeom>
              <a:avLst/>
              <a:gdLst/>
              <a:ahLst/>
              <a:cxnLst/>
              <a:rect l="l" t="t" r="r" b="b"/>
              <a:pathLst>
                <a:path w="268" h="311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7"/>
                  </a:lnTo>
                  <a:cubicBezTo>
                    <a:pt x="1" y="243"/>
                    <a:pt x="34" y="310"/>
                    <a:pt x="101" y="310"/>
                  </a:cubicBezTo>
                  <a:cubicBezTo>
                    <a:pt x="201" y="310"/>
                    <a:pt x="234" y="243"/>
                    <a:pt x="267" y="177"/>
                  </a:cubicBezTo>
                  <a:lnTo>
                    <a:pt x="267" y="110"/>
                  </a:lnTo>
                  <a:cubicBezTo>
                    <a:pt x="234" y="43"/>
                    <a:pt x="201" y="10"/>
                    <a:pt x="134" y="10"/>
                  </a:cubicBezTo>
                  <a:cubicBezTo>
                    <a:pt x="122" y="4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2" name="Google Shape;652;p33"/>
            <p:cNvSpPr/>
            <p:nvPr/>
          </p:nvSpPr>
          <p:spPr>
            <a:xfrm>
              <a:off x="5976622" y="3732769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7" y="0"/>
                  </a:moveTo>
                  <a:cubicBezTo>
                    <a:pt x="45" y="0"/>
                    <a:pt x="0" y="55"/>
                    <a:pt x="0" y="109"/>
                  </a:cubicBezTo>
                  <a:lnTo>
                    <a:pt x="0" y="176"/>
                  </a:lnTo>
                  <a:cubicBezTo>
                    <a:pt x="0" y="243"/>
                    <a:pt x="34" y="309"/>
                    <a:pt x="100" y="309"/>
                  </a:cubicBezTo>
                  <a:cubicBezTo>
                    <a:pt x="200" y="309"/>
                    <a:pt x="234" y="243"/>
                    <a:pt x="267" y="176"/>
                  </a:cubicBezTo>
                  <a:lnTo>
                    <a:pt x="267" y="109"/>
                  </a:lnTo>
                  <a:cubicBezTo>
                    <a:pt x="234" y="43"/>
                    <a:pt x="200" y="9"/>
                    <a:pt x="134" y="9"/>
                  </a:cubicBezTo>
                  <a:cubicBezTo>
                    <a:pt x="121" y="3"/>
                    <a:pt x="109" y="0"/>
                    <a:pt x="97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3" name="Google Shape;653;p33"/>
            <p:cNvSpPr/>
            <p:nvPr/>
          </p:nvSpPr>
          <p:spPr>
            <a:xfrm>
              <a:off x="5970271" y="3943089"/>
              <a:ext cx="5652" cy="6647"/>
            </a:xfrm>
            <a:custGeom>
              <a:avLst/>
              <a:gdLst/>
              <a:ahLst/>
              <a:cxnLst/>
              <a:rect l="l" t="t" r="r" b="b"/>
              <a:pathLst>
                <a:path w="267" h="314" extrusionOk="0">
                  <a:moveTo>
                    <a:pt x="86" y="1"/>
                  </a:moveTo>
                  <a:cubicBezTo>
                    <a:pt x="49" y="1"/>
                    <a:pt x="24" y="32"/>
                    <a:pt x="0" y="80"/>
                  </a:cubicBezTo>
                  <a:cubicBezTo>
                    <a:pt x="0" y="80"/>
                    <a:pt x="0" y="114"/>
                    <a:pt x="0" y="114"/>
                  </a:cubicBezTo>
                  <a:lnTo>
                    <a:pt x="0" y="180"/>
                  </a:lnTo>
                  <a:cubicBezTo>
                    <a:pt x="0" y="247"/>
                    <a:pt x="67" y="314"/>
                    <a:pt x="133" y="314"/>
                  </a:cubicBezTo>
                  <a:cubicBezTo>
                    <a:pt x="200" y="314"/>
                    <a:pt x="267" y="247"/>
                    <a:pt x="267" y="180"/>
                  </a:cubicBezTo>
                  <a:lnTo>
                    <a:pt x="267" y="114"/>
                  </a:lnTo>
                  <a:cubicBezTo>
                    <a:pt x="267" y="114"/>
                    <a:pt x="267" y="80"/>
                    <a:pt x="267" y="80"/>
                  </a:cubicBezTo>
                  <a:cubicBezTo>
                    <a:pt x="242" y="32"/>
                    <a:pt x="218" y="1"/>
                    <a:pt x="181" y="1"/>
                  </a:cubicBezTo>
                  <a:cubicBezTo>
                    <a:pt x="167" y="1"/>
                    <a:pt x="151" y="5"/>
                    <a:pt x="133" y="14"/>
                  </a:cubicBezTo>
                  <a:cubicBezTo>
                    <a:pt x="116" y="5"/>
                    <a:pt x="100" y="1"/>
                    <a:pt x="86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4" name="Google Shape;654;p33"/>
            <p:cNvSpPr/>
            <p:nvPr/>
          </p:nvSpPr>
          <p:spPr>
            <a:xfrm>
              <a:off x="6031700" y="3786619"/>
              <a:ext cx="5652" cy="7070"/>
            </a:xfrm>
            <a:custGeom>
              <a:avLst/>
              <a:gdLst/>
              <a:ahLst/>
              <a:cxnLst/>
              <a:rect l="l" t="t" r="r" b="b"/>
              <a:pathLst>
                <a:path w="267" h="334" extrusionOk="0">
                  <a:moveTo>
                    <a:pt x="134" y="0"/>
                  </a:moveTo>
                  <a:cubicBezTo>
                    <a:pt x="67" y="0"/>
                    <a:pt x="0" y="67"/>
                    <a:pt x="0" y="134"/>
                  </a:cubicBezTo>
                  <a:lnTo>
                    <a:pt x="0" y="200"/>
                  </a:lnTo>
                  <a:cubicBezTo>
                    <a:pt x="0" y="267"/>
                    <a:pt x="67" y="301"/>
                    <a:pt x="134" y="334"/>
                  </a:cubicBezTo>
                  <a:cubicBezTo>
                    <a:pt x="200" y="334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5" name="Google Shape;655;p33"/>
            <p:cNvSpPr/>
            <p:nvPr/>
          </p:nvSpPr>
          <p:spPr>
            <a:xfrm>
              <a:off x="6033097" y="3734356"/>
              <a:ext cx="6393" cy="6562"/>
            </a:xfrm>
            <a:custGeom>
              <a:avLst/>
              <a:gdLst/>
              <a:ahLst/>
              <a:cxnLst/>
              <a:rect l="l" t="t" r="r" b="b"/>
              <a:pathLst>
                <a:path w="302" h="310" extrusionOk="0">
                  <a:moveTo>
                    <a:pt x="168" y="1"/>
                  </a:moveTo>
                  <a:cubicBezTo>
                    <a:pt x="68" y="1"/>
                    <a:pt x="34" y="34"/>
                    <a:pt x="1" y="101"/>
                  </a:cubicBezTo>
                  <a:lnTo>
                    <a:pt x="1" y="201"/>
                  </a:lnTo>
                  <a:cubicBezTo>
                    <a:pt x="1" y="268"/>
                    <a:pt x="68" y="301"/>
                    <a:pt x="134" y="301"/>
                  </a:cubicBezTo>
                  <a:cubicBezTo>
                    <a:pt x="146" y="307"/>
                    <a:pt x="159" y="310"/>
                    <a:pt x="171" y="310"/>
                  </a:cubicBezTo>
                  <a:cubicBezTo>
                    <a:pt x="223" y="310"/>
                    <a:pt x="268" y="256"/>
                    <a:pt x="268" y="201"/>
                  </a:cubicBezTo>
                  <a:lnTo>
                    <a:pt x="268" y="134"/>
                  </a:lnTo>
                  <a:cubicBezTo>
                    <a:pt x="301" y="68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6" name="Google Shape;656;p33"/>
            <p:cNvSpPr/>
            <p:nvPr/>
          </p:nvSpPr>
          <p:spPr>
            <a:xfrm>
              <a:off x="6030281" y="3839580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0" y="33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1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34" y="33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7" name="Google Shape;657;p33"/>
            <p:cNvSpPr/>
            <p:nvPr/>
          </p:nvSpPr>
          <p:spPr>
            <a:xfrm>
              <a:off x="6034515" y="3681416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200"/>
                  </a:lnTo>
                  <a:cubicBezTo>
                    <a:pt x="1" y="267"/>
                    <a:pt x="67" y="300"/>
                    <a:pt x="134" y="300"/>
                  </a:cubicBezTo>
                  <a:cubicBezTo>
                    <a:pt x="201" y="300"/>
                    <a:pt x="267" y="267"/>
                    <a:pt x="267" y="200"/>
                  </a:cubicBezTo>
                  <a:lnTo>
                    <a:pt x="267" y="134"/>
                  </a:lnTo>
                  <a:cubicBezTo>
                    <a:pt x="267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8" name="Google Shape;658;p33"/>
            <p:cNvSpPr/>
            <p:nvPr/>
          </p:nvSpPr>
          <p:spPr>
            <a:xfrm>
              <a:off x="6023931" y="4049985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67"/>
                    <a:pt x="67" y="317"/>
                    <a:pt x="134" y="317"/>
                  </a:cubicBezTo>
                  <a:cubicBezTo>
                    <a:pt x="200" y="317"/>
                    <a:pt x="267" y="267"/>
                    <a:pt x="267" y="167"/>
                  </a:cubicBezTo>
                  <a:lnTo>
                    <a:pt x="267" y="134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9" name="Google Shape;659;p33"/>
            <p:cNvSpPr/>
            <p:nvPr/>
          </p:nvSpPr>
          <p:spPr>
            <a:xfrm>
              <a:off x="6035933" y="3629154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67" y="1"/>
                  </a:moveTo>
                  <a:cubicBezTo>
                    <a:pt x="67" y="1"/>
                    <a:pt x="34" y="34"/>
                    <a:pt x="0" y="101"/>
                  </a:cubicBezTo>
                  <a:lnTo>
                    <a:pt x="0" y="167"/>
                  </a:lnTo>
                  <a:cubicBezTo>
                    <a:pt x="0" y="251"/>
                    <a:pt x="67" y="293"/>
                    <a:pt x="134" y="293"/>
                  </a:cubicBezTo>
                  <a:cubicBezTo>
                    <a:pt x="200" y="293"/>
                    <a:pt x="267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0" name="Google Shape;660;p33"/>
            <p:cNvSpPr/>
            <p:nvPr/>
          </p:nvSpPr>
          <p:spPr>
            <a:xfrm>
              <a:off x="6026746" y="3944782"/>
              <a:ext cx="6371" cy="6731"/>
            </a:xfrm>
            <a:custGeom>
              <a:avLst/>
              <a:gdLst/>
              <a:ahLst/>
              <a:cxnLst/>
              <a:rect l="l" t="t" r="r" b="b"/>
              <a:pathLst>
                <a:path w="301" h="318" extrusionOk="0">
                  <a:moveTo>
                    <a:pt x="134" y="0"/>
                  </a:moveTo>
                  <a:cubicBezTo>
                    <a:pt x="101" y="0"/>
                    <a:pt x="34" y="34"/>
                    <a:pt x="34" y="67"/>
                  </a:cubicBezTo>
                  <a:cubicBezTo>
                    <a:pt x="1" y="100"/>
                    <a:pt x="1" y="100"/>
                    <a:pt x="34" y="134"/>
                  </a:cubicBezTo>
                  <a:lnTo>
                    <a:pt x="34" y="167"/>
                  </a:lnTo>
                  <a:cubicBezTo>
                    <a:pt x="34" y="267"/>
                    <a:pt x="101" y="317"/>
                    <a:pt x="167" y="317"/>
                  </a:cubicBezTo>
                  <a:cubicBezTo>
                    <a:pt x="234" y="317"/>
                    <a:pt x="301" y="267"/>
                    <a:pt x="301" y="167"/>
                  </a:cubicBezTo>
                  <a:lnTo>
                    <a:pt x="301" y="134"/>
                  </a:lnTo>
                  <a:cubicBezTo>
                    <a:pt x="301" y="100"/>
                    <a:pt x="301" y="67"/>
                    <a:pt x="301" y="67"/>
                  </a:cubicBezTo>
                  <a:cubicBezTo>
                    <a:pt x="267" y="0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1" name="Google Shape;661;p33"/>
            <p:cNvSpPr/>
            <p:nvPr/>
          </p:nvSpPr>
          <p:spPr>
            <a:xfrm>
              <a:off x="6025328" y="3997553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3"/>
                    <a:pt x="68" y="309"/>
                    <a:pt x="134" y="309"/>
                  </a:cubicBezTo>
                  <a:cubicBezTo>
                    <a:pt x="201" y="309"/>
                    <a:pt x="268" y="243"/>
                    <a:pt x="268" y="176"/>
                  </a:cubicBezTo>
                  <a:lnTo>
                    <a:pt x="268" y="109"/>
                  </a:lnTo>
                  <a:cubicBezTo>
                    <a:pt x="268" y="55"/>
                    <a:pt x="223" y="0"/>
                    <a:pt x="171" y="0"/>
                  </a:cubicBezTo>
                  <a:cubicBezTo>
                    <a:pt x="159" y="0"/>
                    <a:pt x="147" y="3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2" name="Google Shape;662;p33"/>
            <p:cNvSpPr/>
            <p:nvPr/>
          </p:nvSpPr>
          <p:spPr>
            <a:xfrm>
              <a:off x="5979437" y="3627566"/>
              <a:ext cx="5673" cy="6562"/>
            </a:xfrm>
            <a:custGeom>
              <a:avLst/>
              <a:gdLst/>
              <a:ahLst/>
              <a:cxnLst/>
              <a:rect l="l" t="t" r="r" b="b"/>
              <a:pathLst>
                <a:path w="268" h="310" extrusionOk="0">
                  <a:moveTo>
                    <a:pt x="98" y="0"/>
                  </a:moveTo>
                  <a:cubicBezTo>
                    <a:pt x="45" y="0"/>
                    <a:pt x="1" y="55"/>
                    <a:pt x="1" y="109"/>
                  </a:cubicBezTo>
                  <a:lnTo>
                    <a:pt x="1" y="176"/>
                  </a:lnTo>
                  <a:cubicBezTo>
                    <a:pt x="1" y="242"/>
                    <a:pt x="67" y="309"/>
                    <a:pt x="134" y="309"/>
                  </a:cubicBezTo>
                  <a:cubicBezTo>
                    <a:pt x="201" y="309"/>
                    <a:pt x="268" y="242"/>
                    <a:pt x="268" y="176"/>
                  </a:cubicBezTo>
                  <a:lnTo>
                    <a:pt x="268" y="109"/>
                  </a:lnTo>
                  <a:cubicBezTo>
                    <a:pt x="268" y="42"/>
                    <a:pt x="201" y="9"/>
                    <a:pt x="134" y="9"/>
                  </a:cubicBezTo>
                  <a:cubicBezTo>
                    <a:pt x="122" y="3"/>
                    <a:pt x="110" y="0"/>
                    <a:pt x="98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3" name="Google Shape;663;p33"/>
            <p:cNvSpPr/>
            <p:nvPr/>
          </p:nvSpPr>
          <p:spPr>
            <a:xfrm>
              <a:off x="5752077" y="3620687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34" y="0"/>
                  </a:moveTo>
                  <a:cubicBezTo>
                    <a:pt x="67" y="0"/>
                    <a:pt x="1" y="67"/>
                    <a:pt x="1" y="134"/>
                  </a:cubicBezTo>
                  <a:lnTo>
                    <a:pt x="1" y="167"/>
                  </a:lnTo>
                  <a:cubicBezTo>
                    <a:pt x="1" y="267"/>
                    <a:pt x="67" y="317"/>
                    <a:pt x="134" y="317"/>
                  </a:cubicBezTo>
                  <a:cubicBezTo>
                    <a:pt x="201" y="317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4" name="Google Shape;664;p33"/>
            <p:cNvSpPr/>
            <p:nvPr/>
          </p:nvSpPr>
          <p:spPr>
            <a:xfrm>
              <a:off x="5922242" y="3625619"/>
              <a:ext cx="6371" cy="6202"/>
            </a:xfrm>
            <a:custGeom>
              <a:avLst/>
              <a:gdLst/>
              <a:ahLst/>
              <a:cxnLst/>
              <a:rect l="l" t="t" r="r" b="b"/>
              <a:pathLst>
                <a:path w="301" h="293" extrusionOk="0">
                  <a:moveTo>
                    <a:pt x="168" y="1"/>
                  </a:moveTo>
                  <a:cubicBezTo>
                    <a:pt x="101" y="1"/>
                    <a:pt x="34" y="68"/>
                    <a:pt x="1" y="134"/>
                  </a:cubicBezTo>
                  <a:lnTo>
                    <a:pt x="1" y="168"/>
                  </a:lnTo>
                  <a:cubicBezTo>
                    <a:pt x="17" y="251"/>
                    <a:pt x="84" y="293"/>
                    <a:pt x="151" y="293"/>
                  </a:cubicBezTo>
                  <a:cubicBezTo>
                    <a:pt x="218" y="293"/>
                    <a:pt x="284" y="251"/>
                    <a:pt x="301" y="168"/>
                  </a:cubicBezTo>
                  <a:lnTo>
                    <a:pt x="301" y="134"/>
                  </a:lnTo>
                  <a:cubicBezTo>
                    <a:pt x="268" y="68"/>
                    <a:pt x="234" y="1"/>
                    <a:pt x="16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5" name="Google Shape;665;p33"/>
            <p:cNvSpPr/>
            <p:nvPr/>
          </p:nvSpPr>
          <p:spPr>
            <a:xfrm>
              <a:off x="5865768" y="3624222"/>
              <a:ext cx="5673" cy="6202"/>
            </a:xfrm>
            <a:custGeom>
              <a:avLst/>
              <a:gdLst/>
              <a:ahLst/>
              <a:cxnLst/>
              <a:rect l="l" t="t" r="r" b="b"/>
              <a:pathLst>
                <a:path w="268" h="293" extrusionOk="0">
                  <a:moveTo>
                    <a:pt x="134" y="0"/>
                  </a:moveTo>
                  <a:cubicBezTo>
                    <a:pt x="67" y="0"/>
                    <a:pt x="0" y="34"/>
                    <a:pt x="0" y="100"/>
                  </a:cubicBezTo>
                  <a:lnTo>
                    <a:pt x="0" y="167"/>
                  </a:lnTo>
                  <a:cubicBezTo>
                    <a:pt x="0" y="250"/>
                    <a:pt x="67" y="292"/>
                    <a:pt x="134" y="292"/>
                  </a:cubicBezTo>
                  <a:cubicBezTo>
                    <a:pt x="200" y="292"/>
                    <a:pt x="267" y="250"/>
                    <a:pt x="267" y="167"/>
                  </a:cubicBezTo>
                  <a:lnTo>
                    <a:pt x="267" y="100"/>
                  </a:lnTo>
                  <a:cubicBezTo>
                    <a:pt x="267" y="34"/>
                    <a:pt x="200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6" name="Google Shape;666;p33"/>
            <p:cNvSpPr/>
            <p:nvPr/>
          </p:nvSpPr>
          <p:spPr>
            <a:xfrm>
              <a:off x="5695602" y="3619268"/>
              <a:ext cx="5652" cy="6202"/>
            </a:xfrm>
            <a:custGeom>
              <a:avLst/>
              <a:gdLst/>
              <a:ahLst/>
              <a:cxnLst/>
              <a:rect l="l" t="t" r="r" b="b"/>
              <a:pathLst>
                <a:path w="267" h="293" extrusionOk="0">
                  <a:moveTo>
                    <a:pt x="134" y="1"/>
                  </a:moveTo>
                  <a:cubicBezTo>
                    <a:pt x="67" y="1"/>
                    <a:pt x="0" y="34"/>
                    <a:pt x="0" y="101"/>
                  </a:cubicBezTo>
                  <a:lnTo>
                    <a:pt x="0" y="167"/>
                  </a:lnTo>
                  <a:cubicBezTo>
                    <a:pt x="17" y="251"/>
                    <a:pt x="75" y="293"/>
                    <a:pt x="134" y="293"/>
                  </a:cubicBezTo>
                  <a:cubicBezTo>
                    <a:pt x="192" y="293"/>
                    <a:pt x="250" y="251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0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7" name="Google Shape;667;p33"/>
            <p:cNvSpPr/>
            <p:nvPr/>
          </p:nvSpPr>
          <p:spPr>
            <a:xfrm>
              <a:off x="5809271" y="3622613"/>
              <a:ext cx="5673" cy="5863"/>
            </a:xfrm>
            <a:custGeom>
              <a:avLst/>
              <a:gdLst/>
              <a:ahLst/>
              <a:cxnLst/>
              <a:rect l="l" t="t" r="r" b="b"/>
              <a:pathLst>
                <a:path w="268" h="277" extrusionOk="0">
                  <a:moveTo>
                    <a:pt x="98" y="1"/>
                  </a:moveTo>
                  <a:cubicBezTo>
                    <a:pt x="45" y="1"/>
                    <a:pt x="1" y="55"/>
                    <a:pt x="1" y="110"/>
                  </a:cubicBezTo>
                  <a:lnTo>
                    <a:pt x="1" y="176"/>
                  </a:lnTo>
                  <a:cubicBezTo>
                    <a:pt x="1" y="243"/>
                    <a:pt x="59" y="276"/>
                    <a:pt x="122" y="276"/>
                  </a:cubicBezTo>
                  <a:cubicBezTo>
                    <a:pt x="184" y="276"/>
                    <a:pt x="251" y="243"/>
                    <a:pt x="267" y="176"/>
                  </a:cubicBezTo>
                  <a:lnTo>
                    <a:pt x="267" y="110"/>
                  </a:lnTo>
                  <a:cubicBezTo>
                    <a:pt x="267" y="55"/>
                    <a:pt x="223" y="1"/>
                    <a:pt x="170" y="1"/>
                  </a:cubicBezTo>
                  <a:cubicBezTo>
                    <a:pt x="159" y="1"/>
                    <a:pt x="146" y="3"/>
                    <a:pt x="134" y="9"/>
                  </a:cubicBezTo>
                  <a:cubicBezTo>
                    <a:pt x="122" y="3"/>
                    <a:pt x="110" y="1"/>
                    <a:pt x="98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8" name="Google Shape;668;p33"/>
            <p:cNvSpPr/>
            <p:nvPr/>
          </p:nvSpPr>
          <p:spPr>
            <a:xfrm>
              <a:off x="5750659" y="3673457"/>
              <a:ext cx="6393" cy="5863"/>
            </a:xfrm>
            <a:custGeom>
              <a:avLst/>
              <a:gdLst/>
              <a:ahLst/>
              <a:cxnLst/>
              <a:rect l="l" t="t" r="r" b="b"/>
              <a:pathLst>
                <a:path w="302" h="277" extrusionOk="0">
                  <a:moveTo>
                    <a:pt x="119" y="0"/>
                  </a:moveTo>
                  <a:cubicBezTo>
                    <a:pt x="55" y="0"/>
                    <a:pt x="28" y="55"/>
                    <a:pt x="1" y="109"/>
                  </a:cubicBezTo>
                  <a:lnTo>
                    <a:pt x="1" y="176"/>
                  </a:lnTo>
                  <a:cubicBezTo>
                    <a:pt x="18" y="243"/>
                    <a:pt x="84" y="276"/>
                    <a:pt x="151" y="276"/>
                  </a:cubicBezTo>
                  <a:cubicBezTo>
                    <a:pt x="218" y="276"/>
                    <a:pt x="284" y="243"/>
                    <a:pt x="301" y="176"/>
                  </a:cubicBezTo>
                  <a:lnTo>
                    <a:pt x="301" y="143"/>
                  </a:lnTo>
                  <a:cubicBezTo>
                    <a:pt x="301" y="85"/>
                    <a:pt x="251" y="3"/>
                    <a:pt x="195" y="3"/>
                  </a:cubicBezTo>
                  <a:cubicBezTo>
                    <a:pt x="186" y="3"/>
                    <a:pt x="177" y="5"/>
                    <a:pt x="168" y="9"/>
                  </a:cubicBezTo>
                  <a:cubicBezTo>
                    <a:pt x="149" y="3"/>
                    <a:pt x="133" y="0"/>
                    <a:pt x="119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9" name="Google Shape;669;p33"/>
            <p:cNvSpPr/>
            <p:nvPr/>
          </p:nvSpPr>
          <p:spPr>
            <a:xfrm>
              <a:off x="5807155" y="3675045"/>
              <a:ext cx="5673" cy="6731"/>
            </a:xfrm>
            <a:custGeom>
              <a:avLst/>
              <a:gdLst/>
              <a:ahLst/>
              <a:cxnLst/>
              <a:rect l="l" t="t" r="r" b="b"/>
              <a:pathLst>
                <a:path w="268" h="318" extrusionOk="0">
                  <a:moveTo>
                    <a:pt x="167" y="1"/>
                  </a:moveTo>
                  <a:cubicBezTo>
                    <a:pt x="67" y="1"/>
                    <a:pt x="34" y="34"/>
                    <a:pt x="1" y="101"/>
                  </a:cubicBezTo>
                  <a:lnTo>
                    <a:pt x="1" y="168"/>
                  </a:lnTo>
                  <a:cubicBezTo>
                    <a:pt x="1" y="268"/>
                    <a:pt x="67" y="318"/>
                    <a:pt x="134" y="318"/>
                  </a:cubicBezTo>
                  <a:cubicBezTo>
                    <a:pt x="201" y="318"/>
                    <a:pt x="267" y="268"/>
                    <a:pt x="267" y="168"/>
                  </a:cubicBezTo>
                  <a:lnTo>
                    <a:pt x="267" y="101"/>
                  </a:lnTo>
                  <a:cubicBezTo>
                    <a:pt x="267" y="68"/>
                    <a:pt x="234" y="1"/>
                    <a:pt x="167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0" name="Google Shape;670;p33"/>
            <p:cNvSpPr/>
            <p:nvPr/>
          </p:nvSpPr>
          <p:spPr>
            <a:xfrm>
              <a:off x="5864349" y="3676463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1"/>
                  </a:moveTo>
                  <a:cubicBezTo>
                    <a:pt x="67" y="1"/>
                    <a:pt x="0" y="34"/>
                    <a:pt x="0" y="134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4" y="301"/>
                  </a:cubicBezTo>
                  <a:cubicBezTo>
                    <a:pt x="201" y="301"/>
                    <a:pt x="267" y="267"/>
                    <a:pt x="267" y="201"/>
                  </a:cubicBezTo>
                  <a:lnTo>
                    <a:pt x="267" y="134"/>
                  </a:lnTo>
                  <a:cubicBezTo>
                    <a:pt x="267" y="67"/>
                    <a:pt x="201" y="1"/>
                    <a:pt x="134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1" name="Google Shape;671;p33"/>
            <p:cNvSpPr/>
            <p:nvPr/>
          </p:nvSpPr>
          <p:spPr>
            <a:xfrm>
              <a:off x="5920845" y="3678580"/>
              <a:ext cx="5652" cy="6371"/>
            </a:xfrm>
            <a:custGeom>
              <a:avLst/>
              <a:gdLst/>
              <a:ahLst/>
              <a:cxnLst/>
              <a:rect l="l" t="t" r="r" b="b"/>
              <a:pathLst>
                <a:path w="267" h="301" extrusionOk="0">
                  <a:moveTo>
                    <a:pt x="133" y="1"/>
                  </a:moveTo>
                  <a:cubicBezTo>
                    <a:pt x="67" y="1"/>
                    <a:pt x="33" y="34"/>
                    <a:pt x="0" y="101"/>
                  </a:cubicBezTo>
                  <a:lnTo>
                    <a:pt x="0" y="167"/>
                  </a:lnTo>
                  <a:cubicBezTo>
                    <a:pt x="0" y="234"/>
                    <a:pt x="67" y="301"/>
                    <a:pt x="133" y="301"/>
                  </a:cubicBezTo>
                  <a:cubicBezTo>
                    <a:pt x="200" y="301"/>
                    <a:pt x="267" y="234"/>
                    <a:pt x="267" y="167"/>
                  </a:cubicBezTo>
                  <a:lnTo>
                    <a:pt x="267" y="101"/>
                  </a:lnTo>
                  <a:cubicBezTo>
                    <a:pt x="267" y="34"/>
                    <a:pt x="200" y="1"/>
                    <a:pt x="133" y="1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2" name="Google Shape;672;p33"/>
            <p:cNvSpPr/>
            <p:nvPr/>
          </p:nvSpPr>
          <p:spPr>
            <a:xfrm>
              <a:off x="5978019" y="3679998"/>
              <a:ext cx="5673" cy="6371"/>
            </a:xfrm>
            <a:custGeom>
              <a:avLst/>
              <a:gdLst/>
              <a:ahLst/>
              <a:cxnLst/>
              <a:rect l="l" t="t" r="r" b="b"/>
              <a:pathLst>
                <a:path w="268" h="301" extrusionOk="0">
                  <a:moveTo>
                    <a:pt x="134" y="0"/>
                  </a:moveTo>
                  <a:cubicBezTo>
                    <a:pt x="68" y="0"/>
                    <a:pt x="1" y="34"/>
                    <a:pt x="1" y="100"/>
                  </a:cubicBezTo>
                  <a:lnTo>
                    <a:pt x="1" y="167"/>
                  </a:lnTo>
                  <a:cubicBezTo>
                    <a:pt x="1" y="234"/>
                    <a:pt x="34" y="301"/>
                    <a:pt x="134" y="301"/>
                  </a:cubicBezTo>
                  <a:cubicBezTo>
                    <a:pt x="201" y="301"/>
                    <a:pt x="268" y="267"/>
                    <a:pt x="268" y="167"/>
                  </a:cubicBezTo>
                  <a:lnTo>
                    <a:pt x="268" y="134"/>
                  </a:lnTo>
                  <a:cubicBezTo>
                    <a:pt x="268" y="67"/>
                    <a:pt x="201" y="0"/>
                    <a:pt x="134" y="0"/>
                  </a:cubicBezTo>
                  <a:close/>
                </a:path>
              </a:pathLst>
            </a:custGeom>
            <a:solidFill>
              <a:srgbClr val="FAFFFB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3" name="Google Shape;673;p33"/>
            <p:cNvSpPr/>
            <p:nvPr/>
          </p:nvSpPr>
          <p:spPr>
            <a:xfrm>
              <a:off x="5896820" y="3500646"/>
              <a:ext cx="269039" cy="269759"/>
            </a:xfrm>
            <a:custGeom>
              <a:avLst/>
              <a:gdLst/>
              <a:ahLst/>
              <a:cxnLst/>
              <a:rect l="l" t="t" r="r" b="b"/>
              <a:pathLst>
                <a:path w="12710" h="12744" extrusionOk="0">
                  <a:moveTo>
                    <a:pt x="6372" y="1"/>
                  </a:moveTo>
                  <a:cubicBezTo>
                    <a:pt x="2836" y="1"/>
                    <a:pt x="1" y="2869"/>
                    <a:pt x="1" y="6372"/>
                  </a:cubicBezTo>
                  <a:cubicBezTo>
                    <a:pt x="1" y="9874"/>
                    <a:pt x="2836" y="12743"/>
                    <a:pt x="6372" y="12743"/>
                  </a:cubicBezTo>
                  <a:cubicBezTo>
                    <a:pt x="9875" y="12743"/>
                    <a:pt x="12710" y="9874"/>
                    <a:pt x="12710" y="6372"/>
                  </a:cubicBezTo>
                  <a:cubicBezTo>
                    <a:pt x="12710" y="2869"/>
                    <a:pt x="9875" y="1"/>
                    <a:pt x="6372" y="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674" name="Google Shape;674;p33"/>
          <p:cNvSpPr/>
          <p:nvPr/>
        </p:nvSpPr>
        <p:spPr>
          <a:xfrm rot="-4609478">
            <a:off x="794687" y="4486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C4F150">
              <a:alpha val="4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75" name="Google Shape;675;p33"/>
          <p:cNvSpPr/>
          <p:nvPr/>
        </p:nvSpPr>
        <p:spPr>
          <a:xfrm rot="-4609478">
            <a:off x="947087" y="601039"/>
            <a:ext cx="835106" cy="1086427"/>
          </a:xfrm>
          <a:custGeom>
            <a:avLst/>
            <a:gdLst/>
            <a:ahLst/>
            <a:cxnLst/>
            <a:rect l="l" t="t" r="r" b="b"/>
            <a:pathLst>
              <a:path w="28231" h="36727" extrusionOk="0">
                <a:moveTo>
                  <a:pt x="9835" y="1"/>
                </a:moveTo>
                <a:cubicBezTo>
                  <a:pt x="9835" y="1"/>
                  <a:pt x="9694" y="1552"/>
                  <a:pt x="8877" y="2031"/>
                </a:cubicBezTo>
                <a:cubicBezTo>
                  <a:pt x="8631" y="2175"/>
                  <a:pt x="8359" y="2226"/>
                  <a:pt x="8099" y="2226"/>
                </a:cubicBezTo>
                <a:cubicBezTo>
                  <a:pt x="7495" y="2226"/>
                  <a:pt x="6956" y="1955"/>
                  <a:pt x="6956" y="1955"/>
                </a:cubicBezTo>
                <a:cubicBezTo>
                  <a:pt x="6956" y="1955"/>
                  <a:pt x="6815" y="3468"/>
                  <a:pt x="5944" y="3979"/>
                </a:cubicBezTo>
                <a:cubicBezTo>
                  <a:pt x="5694" y="4127"/>
                  <a:pt x="5367" y="4179"/>
                  <a:pt x="5027" y="4179"/>
                </a:cubicBezTo>
                <a:cubicBezTo>
                  <a:pt x="4189" y="4179"/>
                  <a:pt x="3277" y="3860"/>
                  <a:pt x="3277" y="3860"/>
                </a:cubicBezTo>
                <a:cubicBezTo>
                  <a:pt x="3277" y="3860"/>
                  <a:pt x="2940" y="5492"/>
                  <a:pt x="2363" y="5830"/>
                </a:cubicBezTo>
                <a:cubicBezTo>
                  <a:pt x="2184" y="5936"/>
                  <a:pt x="1888" y="5973"/>
                  <a:pt x="1566" y="5973"/>
                </a:cubicBezTo>
                <a:cubicBezTo>
                  <a:pt x="850" y="5973"/>
                  <a:pt x="1" y="5792"/>
                  <a:pt x="1" y="5792"/>
                </a:cubicBezTo>
                <a:lnTo>
                  <a:pt x="1" y="5792"/>
                </a:lnTo>
                <a:lnTo>
                  <a:pt x="18233" y="36726"/>
                </a:lnTo>
                <a:cubicBezTo>
                  <a:pt x="18569" y="35013"/>
                  <a:pt x="19849" y="34712"/>
                  <a:pt x="20707" y="34712"/>
                </a:cubicBezTo>
                <a:cubicBezTo>
                  <a:pt x="21170" y="34712"/>
                  <a:pt x="21509" y="34800"/>
                  <a:pt x="21509" y="34800"/>
                </a:cubicBezTo>
                <a:cubicBezTo>
                  <a:pt x="21509" y="34800"/>
                  <a:pt x="22048" y="33624"/>
                  <a:pt x="22685" y="33053"/>
                </a:cubicBezTo>
                <a:cubicBezTo>
                  <a:pt x="22886" y="32873"/>
                  <a:pt x="23195" y="32811"/>
                  <a:pt x="23525" y="32811"/>
                </a:cubicBezTo>
                <a:cubicBezTo>
                  <a:pt x="24241" y="32811"/>
                  <a:pt x="25052" y="33102"/>
                  <a:pt x="25052" y="33102"/>
                </a:cubicBezTo>
                <a:cubicBezTo>
                  <a:pt x="25052" y="33102"/>
                  <a:pt x="25237" y="31431"/>
                  <a:pt x="25961" y="31006"/>
                </a:cubicBezTo>
                <a:cubicBezTo>
                  <a:pt x="26140" y="30901"/>
                  <a:pt x="26369" y="30861"/>
                  <a:pt x="26614" y="30861"/>
                </a:cubicBezTo>
                <a:cubicBezTo>
                  <a:pt x="27354" y="30861"/>
                  <a:pt x="28231" y="31224"/>
                  <a:pt x="28231" y="31224"/>
                </a:cubicBezTo>
                <a:lnTo>
                  <a:pt x="9835" y="1"/>
                </a:lnTo>
                <a:close/>
              </a:path>
            </a:pathLst>
          </a:custGeom>
          <a:solidFill>
            <a:srgbClr val="C4F150">
              <a:alpha val="49550"/>
            </a:srgbClr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" name="Rectangle 1"/>
          <p:cNvSpPr/>
          <p:nvPr/>
        </p:nvSpPr>
        <p:spPr>
          <a:xfrm rot="18954840">
            <a:off x="6388343" y="3538539"/>
            <a:ext cx="2050205" cy="4247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2550" lvl="0" fontAlgn="base">
              <a:lnSpc>
                <a:spcPct val="80000"/>
              </a:lnSpc>
              <a:spcBef>
                <a:spcPts val="600"/>
              </a:spcBef>
              <a:spcAft>
                <a:spcPct val="0"/>
              </a:spcAft>
              <a:buClr>
                <a:srgbClr val="3891A7"/>
              </a:buClr>
              <a:buSzPct val="80000"/>
            </a:pPr>
            <a:r>
              <a:rPr lang="en-GB" altLang="en-US" sz="24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Questions</a:t>
            </a:r>
            <a:r>
              <a:rPr lang="en-GB" altLang="en-US" sz="2700" kern="1200" dirty="0">
                <a:solidFill>
                  <a:prstClr val="black"/>
                </a:solidFill>
                <a:latin typeface="Gill Sans MT"/>
                <a:ea typeface="+mn-ea"/>
                <a:cs typeface="+mn-cs"/>
              </a:rPr>
              <a:t>?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Volicy Bulletin Board Thesis by Slidesgo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FDA421"/>
      </a:lt2>
      <a:accent1>
        <a:srgbClr val="C4F150"/>
      </a:accent1>
      <a:accent2>
        <a:srgbClr val="FFE638"/>
      </a:accent2>
      <a:accent3>
        <a:srgbClr val="5EA5F2"/>
      </a:accent3>
      <a:accent4>
        <a:srgbClr val="89E1D0"/>
      </a:accent4>
      <a:accent5>
        <a:srgbClr val="FFD1D1"/>
      </a:accent5>
      <a:accent6>
        <a:srgbClr val="FD4D89"/>
      </a:accent6>
      <a:hlink>
        <a:srgbClr val="000000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840930f-8fb4-4274-9220-a3cf7220bb84">
      <Terms xmlns="http://schemas.microsoft.com/office/infopath/2007/PartnerControls"/>
    </lcf76f155ced4ddcb4097134ff3c332f>
    <TaxCatchAll xmlns="8ee1c9b8-d17d-4d79-9408-339ed503b7e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D68335EEF76C94D89DCF34D53C0CC1F" ma:contentTypeVersion="17" ma:contentTypeDescription="Create a new document." ma:contentTypeScope="" ma:versionID="bccfca7c2c2c3b0a4c70620c9f03a5fe">
  <xsd:schema xmlns:xsd="http://www.w3.org/2001/XMLSchema" xmlns:xs="http://www.w3.org/2001/XMLSchema" xmlns:p="http://schemas.microsoft.com/office/2006/metadata/properties" xmlns:ns2="3840930f-8fb4-4274-9220-a3cf7220bb84" xmlns:ns3="8ee1c9b8-d17d-4d79-9408-339ed503b7ef" targetNamespace="http://schemas.microsoft.com/office/2006/metadata/properties" ma:root="true" ma:fieldsID="a977c5ff63d45e8bf469f9c6fce6eac6" ns2:_="" ns3:_="">
    <xsd:import namespace="3840930f-8fb4-4274-9220-a3cf7220bb84"/>
    <xsd:import namespace="8ee1c9b8-d17d-4d79-9408-339ed503b7e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840930f-8fb4-4274-9220-a3cf7220bb8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8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39008eb0-66be-4a47-9636-f9e2601727a4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4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ee1c9b8-d17d-4d79-9408-339ed503b7ef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98a06273-ab6d-4571-b5a2-fcf1ae67a29b}" ma:internalName="TaxCatchAll" ma:showField="CatchAllData" ma:web="8ee1c9b8-d17d-4d79-9408-339ed503b7e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59D735A-D786-4E08-87E0-9D287C2FA95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D2BFA88-C5CA-43F0-8497-BC347E737ACD}">
  <ds:schemaRefs>
    <ds:schemaRef ds:uri="http://schemas.microsoft.com/office/2006/metadata/properties"/>
    <ds:schemaRef ds:uri="http://schemas.microsoft.com/office/infopath/2007/PartnerControls"/>
    <ds:schemaRef ds:uri="3840930f-8fb4-4274-9220-a3cf7220bb84"/>
    <ds:schemaRef ds:uri="8ee1c9b8-d17d-4d79-9408-339ed503b7ef"/>
  </ds:schemaRefs>
</ds:datastoreItem>
</file>

<file path=customXml/itemProps3.xml><?xml version="1.0" encoding="utf-8"?>
<ds:datastoreItem xmlns:ds="http://schemas.openxmlformats.org/officeDocument/2006/customXml" ds:itemID="{F73D8047-94B9-475F-A0AD-7BB7588E3DD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840930f-8fb4-4274-9220-a3cf7220bb84"/>
    <ds:schemaRef ds:uri="8ee1c9b8-d17d-4d79-9408-339ed503b7e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880</TotalTime>
  <Words>1566</Words>
  <Application>Microsoft Office PowerPoint</Application>
  <PresentationFormat>On-screen Show (16:9)</PresentationFormat>
  <Paragraphs>224</Paragraphs>
  <Slides>36</Slides>
  <Notes>20</Notes>
  <HiddenSlides>0</HiddenSlides>
  <MMClips>0</MMClips>
  <ScaleCrop>false</ScaleCrop>
  <HeadingPairs>
    <vt:vector size="6" baseType="variant">
      <vt:variant>
        <vt:lpstr>Fonts Used</vt:lpstr>
      </vt:variant>
      <vt:variant>
        <vt:i4>19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56" baseType="lpstr">
      <vt:lpstr>Arial</vt:lpstr>
      <vt:lpstr>Arial Rounded MT Bold</vt:lpstr>
      <vt:lpstr>Calibri</vt:lpstr>
      <vt:lpstr>Comic Neue</vt:lpstr>
      <vt:lpstr>Comic Sans MS</vt:lpstr>
      <vt:lpstr>Courier New</vt:lpstr>
      <vt:lpstr>DM Sans</vt:lpstr>
      <vt:lpstr>Gill Sans MT</vt:lpstr>
      <vt:lpstr>Google Sans</vt:lpstr>
      <vt:lpstr>Just Another Hand</vt:lpstr>
      <vt:lpstr>Livvic</vt:lpstr>
      <vt:lpstr>Monda</vt:lpstr>
      <vt:lpstr>Montserrat</vt:lpstr>
      <vt:lpstr>Montserrat Medium</vt:lpstr>
      <vt:lpstr>Nunito</vt:lpstr>
      <vt:lpstr>Nunito SemiBold</vt:lpstr>
      <vt:lpstr>Roboto</vt:lpstr>
      <vt:lpstr>Roboto Condensed Light</vt:lpstr>
      <vt:lpstr>Wingdings 2</vt:lpstr>
      <vt:lpstr>Volicy Bulletin Board Thesis by Slidesgo</vt:lpstr>
      <vt:lpstr>Meet The Teacher</vt:lpstr>
      <vt:lpstr>Teacher: Mr Mukhopadhyay</vt:lpstr>
      <vt:lpstr>Reading</vt:lpstr>
      <vt:lpstr>Bug Club</vt:lpstr>
      <vt:lpstr>Online Platforms</vt:lpstr>
      <vt:lpstr>PowerPoint Presentation</vt:lpstr>
      <vt:lpstr>Spellings</vt:lpstr>
      <vt:lpstr>Homework</vt:lpstr>
      <vt:lpstr>PowerPoint Presentation</vt:lpstr>
      <vt:lpstr>P.E</vt:lpstr>
      <vt:lpstr>Communication</vt:lpstr>
      <vt:lpstr>Soft Starts</vt:lpstr>
      <vt:lpstr>Attendance</vt:lpstr>
      <vt:lpstr>School Meals</vt:lpstr>
      <vt:lpstr>Administration</vt:lpstr>
      <vt:lpstr>Mobiles</vt:lpstr>
      <vt:lpstr>Birthdays and Special Occasions</vt:lpstr>
      <vt:lpstr>How can you help?</vt:lpstr>
      <vt:lpstr>Expectations and Gentle Reminders</vt:lpstr>
      <vt:lpstr>Yeading Infant &amp; Nursery School </vt:lpstr>
      <vt:lpstr>What is OPAL Play? Outdoor Play And Learning</vt:lpstr>
      <vt:lpstr>PowerPoint Presentation</vt:lpstr>
      <vt:lpstr>PowerPoint Presentation</vt:lpstr>
      <vt:lpstr>PowerPoint Presentation</vt:lpstr>
      <vt:lpstr>Get Involved </vt:lpstr>
      <vt:lpstr>PowerPoint Presentation</vt:lpstr>
      <vt:lpstr>Class Information</vt:lpstr>
      <vt:lpstr>Can you Help?</vt:lpstr>
      <vt:lpstr>PowerPoint Presentation</vt:lpstr>
      <vt:lpstr>PowerPoint Presentation</vt:lpstr>
      <vt:lpstr>New Maths Scheme – 1 year in</vt:lpstr>
      <vt:lpstr>PowerPoint Presentation</vt:lpstr>
      <vt:lpstr>PowerPoint Presentation</vt:lpstr>
      <vt:lpstr>PowerPoint Presentation</vt:lpstr>
      <vt:lpstr>PowerPoint Presentation</vt:lpstr>
      <vt:lpstr>Thank you for coming and for your continued support!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Volicy Bulletin Board Thesis</dc:title>
  <dc:creator>Seminah Datoo</dc:creator>
  <cp:lastModifiedBy>Aditya Mukhopadhyay</cp:lastModifiedBy>
  <cp:revision>31</cp:revision>
  <dcterms:modified xsi:type="dcterms:W3CDTF">2026-09-09T07:27:05Z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0x010100CD68335EEF76C94D89DCF34D53C0CC1F</vt:lpwstr>
  </property>
  <property fmtid="{D5CDD505-2E9C-101B-9397-08002B2CF9AE}" pid="3" name="Order">
    <vt:r8>4145000</vt:r8>
  </property>
  <property fmtid="{D5CDD505-2E9C-101B-9397-08002B2CF9AE}" pid="4" name="MediaServiceImageTags">
    <vt:lpwstr/>
  </property>
</Properties>
</file>